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5" r:id="rId4"/>
    <p:sldId id="276" r:id="rId5"/>
    <p:sldId id="277" r:id="rId6"/>
    <p:sldId id="278" r:id="rId7"/>
    <p:sldId id="273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26.2.2014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slide" Target="slide3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Polohové vlastnosti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bodů, přímek a rovin 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III-2-07-01_Polohove-vlastnosti-bodu-primek-a-rovin-1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leden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988" y="2230891"/>
            <a:ext cx="2145789" cy="180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476672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latin typeface="Arial Black" pitchFamily="34" charset="0"/>
              </a:rPr>
              <a:t>STEREOMETRIE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916832"/>
            <a:ext cx="8377808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V prvním ročníku jste se seznámili s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studovali jste geometrické útvary, jejichž všechny body ležely v rovině.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Např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 trojúhelník, čtverec, obdélník, kružnice, kruh a všechny mnohoúhelníky.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Základními útvary v planimetrii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bod a přímka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60000" y="4437112"/>
            <a:ext cx="837780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Stereometrie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zkoumá geometrické útvary, jejichž všechny body v téže rovině ležet nemusí.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Stereometrie se tedy zabývá studiem geometrických útvarů v prostoru.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Základními útvary ve stereometrii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bod, přímka a rovina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7381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476672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Vzájemná poloha dvou bodů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556792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Pro polohu bodu vzhledem k bodu v rovině i v prostoru nastanou vždy pouze dvě možnosti: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940" y="2464737"/>
            <a:ext cx="2088232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889" y="2464738"/>
            <a:ext cx="2060203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0000" y="5310697"/>
            <a:ext cx="40679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Body jsou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navzájem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totožné (splývající)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00" y="5310695"/>
            <a:ext cx="40679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Body jsou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navzájem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různé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𝑩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≠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𝑩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2520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00" y="2520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28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476672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Vzájemná poloha bodu a přímky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556792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Pro polohu bodu vzhledem k přímce v rovině i v prostoru nastanou vždy pouze dvě možnosti: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00" y="5310697"/>
            <a:ext cx="40679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Daný bod na přímce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leží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00" y="5310695"/>
            <a:ext cx="40679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Daný bod na přímce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      		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neleží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∈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∉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2520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00" y="2520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510" y="2459658"/>
            <a:ext cx="2092964" cy="2011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391" y="2459658"/>
            <a:ext cx="2107202" cy="2011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624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476672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b="1" dirty="0" smtClean="0">
                <a:latin typeface="Arial Black" pitchFamily="34" charset="0"/>
              </a:rPr>
              <a:t>Vzájemná poloha bodu a roviny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1556792"/>
            <a:ext cx="83778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Pro polohu bodu vzhledem k rovině v prostoru nastanou vždy pouze dvě možnosti: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00" y="5310697"/>
            <a:ext cx="40679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Daný bod v rovině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leží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16000" y="5310695"/>
            <a:ext cx="406798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Daný bod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rovině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      		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neleží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∈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blipFill rotWithShape="1">
                <a:blip r:embed="rId2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∉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𝝆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leva 12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0000" y="2520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00" y="2520000"/>
            <a:ext cx="61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endParaRPr lang="cs-CZ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632" y="2458890"/>
            <a:ext cx="2106720" cy="201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632" y="2458889"/>
            <a:ext cx="2106719" cy="201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559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89630" y="770220"/>
                <a:ext cx="758682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/>
                </a:pP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Určete body, které leží v rovině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marL="342900" indent="-342900">
                  <a:buAutoNum type="alphaLcParenR"/>
                </a:pP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Určete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body, které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neleží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v rovině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𝝆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9630" y="770220"/>
                <a:ext cx="7586825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563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60000" y="83177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973" y="1521443"/>
            <a:ext cx="3616691" cy="3461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59999" y="5229200"/>
                <a:ext cx="83164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	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a) V rovině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𝜌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leží body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C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E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H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5229200"/>
                <a:ext cx="8316455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10000" b="-2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5724519"/>
                <a:ext cx="831645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mtClean="0"/>
                  <a:t>	</a:t>
                </a:r>
                <a:r>
                  <a:rPr lang="cs-CZ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b)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 rovině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𝜌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neleží body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D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F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G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724519"/>
                <a:ext cx="8316454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Stereometrie – Vzájemná poloha bodů, přímek a rovin.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pracují s objekty bod, přímka a rovina v prostoru. Určují a seznamují se s polohovými a metrickými vlastnostmi prostorových útvarů.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7008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2271</TotalTime>
  <Words>353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131</cp:revision>
  <dcterms:created xsi:type="dcterms:W3CDTF">2013-01-11T17:11:37Z</dcterms:created>
  <dcterms:modified xsi:type="dcterms:W3CDTF">2014-02-26T16:14:59Z</dcterms:modified>
</cp:coreProperties>
</file>