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9" r:id="rId5"/>
    <p:sldId id="280" r:id="rId6"/>
    <p:sldId id="281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Polohové vlastnosti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bodů, přímek a rovin 3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III-2-07-03_Polohove-vlastnosti-bodu-primek-a-rovin-3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988" y="2230891"/>
            <a:ext cx="2145789" cy="180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Vzájemná poloha přímky a roviny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368000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Pro vzájemnou polohu přímky a roviny v prostoru mohou nastat pouze tři možnosti: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00" y="5004000"/>
            <a:ext cx="4067984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Přímka má s rovinou všechny body společné,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přímka leží v 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rovině (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přímka je 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rovinou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rovnoběžná)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00" y="5003999"/>
            <a:ext cx="4067984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Přímka nemá s rovinou žádný společný bod,</a:t>
            </a:r>
          </a:p>
          <a:p>
            <a:pPr algn="just"/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přímka</a:t>
            </a:r>
          </a:p>
          <a:p>
            <a:pPr algn="just"/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je s rovinou rovnoběžná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        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∈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        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∉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60000" y="2304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00" y="2304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050" y="2303999"/>
            <a:ext cx="2101881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596" y="2303998"/>
            <a:ext cx="2114792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8570" y="4005064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Přímka má s rovinou jediný společný bod,   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     přímka je s rovinou různoběžná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59284" y="3257726"/>
                <a:ext cx="8387752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⋂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𝑷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284" y="3257726"/>
                <a:ext cx="8387752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332656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8571" y="5148000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Společný bod přímky a roviny se nazývá   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		   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průsečík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784" y="326441"/>
            <a:ext cx="2789463" cy="2664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415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Vzájemná </a:t>
            </a:r>
            <a:r>
              <a:rPr lang="cs-CZ" sz="3200" b="1" smtClean="0">
                <a:latin typeface="Arial Black" pitchFamily="34" charset="0"/>
              </a:rPr>
              <a:t>poloha dvou rovin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368000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Pro vzájemnou polohu dvou rovin v prostoru mohou nastat pouze tři možnosti: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00" y="5004000"/>
            <a:ext cx="406798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Dvě roviny mají všechny body společné, jsou       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totožné</a:t>
            </a:r>
          </a:p>
          <a:p>
            <a:pPr algn="just"/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(rovnoběžné splývající)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00" y="5003999"/>
            <a:ext cx="406798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Dvě roviny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nemají žádný společný bod, jsou</a:t>
            </a:r>
          </a:p>
          <a:p>
            <a:pPr algn="just"/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rovnoběžné různé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𝝈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        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𝝈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≠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𝝈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        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𝝈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60000" y="2304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00" y="2304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158" y="2304000"/>
            <a:ext cx="2073668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374" y="2303999"/>
            <a:ext cx="2101236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Šipka doleva 14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67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8570" y="4005064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Dvě roviny mají společnou celou přímku, jsou  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     			   různoběžné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59284" y="3257726"/>
                <a:ext cx="8387752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⋂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𝝈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284" y="3257726"/>
                <a:ext cx="8387752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332656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8571" y="5148000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Společná přímka obou rovin se nazývá   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	   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průsečnice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882" y="332656"/>
            <a:ext cx="2765840" cy="2658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462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Vzájemná poloha bodů, přímek a rovin.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pracují s objekty bod, přímka a rovina v prostoru. Určují a seznamují se s polohovými a metrickými vlastnostmi prostorových útvarů.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2544</TotalTime>
  <Words>299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158</cp:revision>
  <dcterms:created xsi:type="dcterms:W3CDTF">2013-01-11T17:11:37Z</dcterms:created>
  <dcterms:modified xsi:type="dcterms:W3CDTF">2014-02-26T16:15:33Z</dcterms:modified>
</cp:coreProperties>
</file>