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84" r:id="rId5"/>
    <p:sldId id="286" r:id="rId6"/>
    <p:sldId id="285" r:id="rId7"/>
    <p:sldId id="287" r:id="rId8"/>
    <p:sldId id="27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3429000"/>
            <a:ext cx="54006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Polohové vlastnosti</a:t>
            </a: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bodů, přímek a rovin 4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III-2-07-04_Polohove-vlastnosti-bodu-primek-a-rovin-4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leden 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988" y="2230891"/>
            <a:ext cx="2145789" cy="180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59999" y="290496"/>
            <a:ext cx="8377808" cy="11521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latin typeface="Arial Black" pitchFamily="34" charset="0"/>
              </a:rPr>
              <a:t>Polohové vlastnosti bodů, přímek a rovin</a:t>
            </a:r>
            <a:endParaRPr lang="cs-CZ" sz="3200" b="1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57167" y="1715036"/>
            <a:ext cx="5489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Kolik bodů je třeba k sestrojení přímky?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59998" y="1638092"/>
            <a:ext cx="45405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254" y="2363108"/>
            <a:ext cx="3277855" cy="24479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90" y="2378206"/>
            <a:ext cx="3277856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9" name="Přímá spojnice 18"/>
          <p:cNvCxnSpPr/>
          <p:nvPr/>
        </p:nvCxnSpPr>
        <p:spPr>
          <a:xfrm>
            <a:off x="825390" y="2378206"/>
            <a:ext cx="3224609" cy="244792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V="1">
            <a:off x="825390" y="2378207"/>
            <a:ext cx="3224609" cy="244792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59998" y="5085184"/>
            <a:ext cx="8377808" cy="1398808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Každými dvěma různými body prochází jediná přímka.</a:t>
            </a:r>
          </a:p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nebo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Přímka je jednoznačně určena dvěma různými body.</a:t>
            </a:r>
          </a:p>
        </p:txBody>
      </p:sp>
    </p:spTree>
    <p:extLst>
      <p:ext uri="{BB962C8B-B14F-4D97-AF65-F5344CB8AC3E}">
        <p14:creationId xmlns:p14="http://schemas.microsoft.com/office/powerpoint/2010/main" val="7528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360000" y="836712"/>
            <a:ext cx="8377808" cy="1029476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Leží-li v nějaké rovině dva různé body, leží v ní celá přímka těmito body procházející.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60000" y="2276872"/>
            <a:ext cx="8377808" cy="1029476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Mají-li dvě různoběžné roviny společný bod, mají společnou celou přímku, která tímto bodem prochází.</a:t>
            </a:r>
          </a:p>
        </p:txBody>
      </p: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456" y="3645024"/>
            <a:ext cx="2596895" cy="2446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293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243790" y="3605103"/>
            <a:ext cx="8377808" cy="66014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Dvěma různými rovnoběžkami prochází jediná rovina.</a:t>
            </a:r>
          </a:p>
        </p:txBody>
      </p: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851" y="1570452"/>
            <a:ext cx="1862340" cy="1801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59998" y="332656"/>
            <a:ext cx="8377808" cy="1029476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Každými třemi body, které neleží v přímce, prochází jediná rovina.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851" y="4507842"/>
            <a:ext cx="1885547" cy="1801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6888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266" y="2060848"/>
            <a:ext cx="2156682" cy="2072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60000" y="1196752"/>
            <a:ext cx="8377808" cy="66014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Dvěma různoběžkami prochází jediná rovina.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60000" y="4869160"/>
            <a:ext cx="8377808" cy="66014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Dvěma mimoběžkami žádná rovina neprochází.</a:t>
            </a:r>
          </a:p>
        </p:txBody>
      </p:sp>
    </p:spTree>
    <p:extLst>
      <p:ext uri="{BB962C8B-B14F-4D97-AF65-F5344CB8AC3E}">
        <p14:creationId xmlns:p14="http://schemas.microsoft.com/office/powerpoint/2010/main" val="3648729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0000" y="1035107"/>
            <a:ext cx="8377808" cy="66014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Rovina je jednoznačně určena: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60000" y="2160000"/>
            <a:ext cx="8377808" cy="66014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I.	třemi různými body, které neleží v téže přímce.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60000" y="3060000"/>
            <a:ext cx="8377808" cy="66014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II.	přímkou a bodem, který na ní neleží.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60000" y="3960000"/>
            <a:ext cx="8377808" cy="66014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III.	dvěma různými rovnoběžnými přímkami.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60000" y="4860000"/>
            <a:ext cx="8377808" cy="66014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IV.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	 dvěma různoběžnými přímkami.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68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7081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Stereometrie – Vzájemná poloha bodů, přímek a rovin.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pracují s objekty bod, přímka a rovina v prostoru. Určují a seznamují se s polohovými a metrickými vlastnostmi prostorových útvarů.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středních odborných učilišť, 2.díl, 1. vydání 2003,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80-7196-260-0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27081" y="170080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21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2874</TotalTime>
  <Words>240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159</cp:revision>
  <dcterms:created xsi:type="dcterms:W3CDTF">2013-01-11T17:11:37Z</dcterms:created>
  <dcterms:modified xsi:type="dcterms:W3CDTF">2014-02-26T16:15:51Z</dcterms:modified>
</cp:coreProperties>
</file>