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82" r:id="rId5"/>
    <p:sldId id="273" r:id="rId6"/>
    <p:sldId id="284" r:id="rId7"/>
    <p:sldId id="285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Odchylka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přímek a rovin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2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III-2-07-06_Odchylka-primek-a-rovin-2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32656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Odchylka </a:t>
            </a:r>
            <a:r>
              <a:rPr lang="cs-CZ" sz="3200" b="1" dirty="0" smtClean="0">
                <a:latin typeface="Arial Black" pitchFamily="34" charset="0"/>
              </a:rPr>
              <a:t>přímky a roviny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60000" y="5085184"/>
                <a:ext cx="8377808" cy="139880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Odchylka přímky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𝒑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roviny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která k ní není kolmá, je rovna odchylce této přímky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𝒑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jejího pravoúhlého průmětu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do roviny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85184"/>
                <a:ext cx="8377808" cy="1398808"/>
              </a:xfrm>
              <a:prstGeom prst="rect">
                <a:avLst/>
              </a:prstGeom>
              <a:blipFill rotWithShape="1">
                <a:blip r:embed="rId2"/>
                <a:stretch>
                  <a:fillRect b="-42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933" y="1412776"/>
            <a:ext cx="5037942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60000" y="828000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Je-li přímka rovnoběžná s rovinou, je rovnoběžná i se svým pravoúhlým průmětem do této roviny.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0000" y="2016000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Odchylka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přímky a roviny s ní rovnoběžné je 0°.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0000" y="3600000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Je-li přímka kolmá k rovině, není jejím pravoúhlým průmětem do této roviny přímka, ale bod.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0000" y="4788000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Odchylka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přímky a roviny k ní kolmé je 90°.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093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072861" y="509190"/>
                <a:ext cx="758682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Určete odchylku 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q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od roviny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(viz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 obrázek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). Štíty střechy jsou rovnoramenné trojúhelníky.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2861" y="509190"/>
                <a:ext cx="7586825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23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64936" y="57074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360000" y="5445224"/>
                <a:ext cx="831645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Odchylku přímky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roviny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budeme řešit jako odchylku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různoběžek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kde přímka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pravoúhlým průmětem přímky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b="1" i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 roviny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45224"/>
                <a:ext cx="8316454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587" t="-4717" r="-66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177" y="1268760"/>
            <a:ext cx="5128099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360000" y="3096000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přeponu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trojúhelníku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ABC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96000"/>
                <a:ext cx="8316454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58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4536000"/>
                <a:ext cx="8316454" cy="6584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𝒕𝒂𝒏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𝒗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′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𝟔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𝟏𝟏𝟔</m:t>
                              </m:r>
                            </m:e>
                          </m:rad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𝟓𝟓𝟕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36000"/>
                <a:ext cx="8316454" cy="65845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5184000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𝟐𝟗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°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𝟎𝟕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′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84000"/>
                <a:ext cx="831645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760000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Odchylka přímky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roviny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přibližně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𝟐𝟗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𝟎𝟕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60000"/>
                <a:ext cx="8316454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8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492000"/>
                <a:ext cx="8316454" cy="438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𝒒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′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𝒅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𝟏𝟎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𝟏𝟔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𝟏𝟎𝟎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𝟏𝟏𝟔</m:t>
                          </m:r>
                        </m:e>
                      </m:rad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492000"/>
                <a:ext cx="8316454" cy="438966"/>
              </a:xfrm>
              <a:prstGeom prst="rect">
                <a:avLst/>
              </a:prstGeom>
              <a:blipFill rotWithShape="1">
                <a:blip r:embed="rId7"/>
                <a:stretch>
                  <a:fillRect b="-69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360000" y="4176000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úhel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z trojúhelníku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CAD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176000"/>
                <a:ext cx="8316454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58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563" y="188640"/>
            <a:ext cx="4320480" cy="2786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159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9" grpId="0"/>
      <p:bldP spid="12" grpId="0"/>
      <p:bldP spid="16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360000" y="54868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Přímka je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rovnoběžná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s rovinou, je-li rovnoběžná aspoň s jednou přímkou, která v této rovině leží.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0" y="1800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Přímka je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kolmá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 rovině,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je-li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kolmá ke dvěma různoběžkám, které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 této rovině leží.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68960"/>
            <a:ext cx="3105125" cy="2985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68961"/>
            <a:ext cx="3089599" cy="2985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678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Odchylka přímek a rovin.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pracují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objekty bod, přímka a rovina v prostoru. Určují a seznamují se s polohovými a metrickými vlastnostmi prostorových útvarů.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2862</TotalTime>
  <Words>361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176</cp:revision>
  <dcterms:created xsi:type="dcterms:W3CDTF">2013-01-11T17:11:37Z</dcterms:created>
  <dcterms:modified xsi:type="dcterms:W3CDTF">2014-02-27T19:40:29Z</dcterms:modified>
</cp:coreProperties>
</file>