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82" r:id="rId5"/>
    <p:sldId id="273" r:id="rId6"/>
    <p:sldId id="284" r:id="rId7"/>
    <p:sldId id="285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1.3.2014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1.3.2014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		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Odchylka 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  přímek a rovin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3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III-2-07-07_Odchylka-primek-a-rovin-3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leden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188640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Odchylka </a:t>
            </a:r>
            <a:r>
              <a:rPr lang="cs-CZ" sz="3200" b="1" dirty="0" smtClean="0">
                <a:latin typeface="Arial Black" pitchFamily="34" charset="0"/>
              </a:rPr>
              <a:t>dvou rovin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360000" y="5085184"/>
                <a:ext cx="8377808" cy="1398808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Odchylka dvou různoběžných roviny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𝜶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𝜷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je odchylka přímek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𝒃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 z nichž každá leží v jedné z obou rovin a je kolmá k jejich průsečnici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085184"/>
                <a:ext cx="8377808" cy="1398808"/>
              </a:xfrm>
              <a:prstGeom prst="rect">
                <a:avLst/>
              </a:prstGeom>
              <a:blipFill rotWithShape="1">
                <a:blip r:embed="rId2"/>
                <a:stretch>
                  <a:fillRect b="-424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752" y="1196752"/>
            <a:ext cx="3816304" cy="3752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286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360000" y="620688"/>
            <a:ext cx="8377808" cy="660144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Odchylka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dvou rovnoběžných roviny je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0°.</a:t>
            </a: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0000" y="3420000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 dvou rovinách, jejichž odchylka je rovna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90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°, říkáme, že jsou k sobě kolmé.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5454" y="1412776"/>
            <a:ext cx="1866900" cy="178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5454" y="4628703"/>
            <a:ext cx="1866900" cy="177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0932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2861" y="509190"/>
            <a:ext cx="76756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Pravidelný čtyřboký jehlan má velikost podstavné hrany 6 cm a výšky 7 cm. Určete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odchylku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boční stěny od podstavy jehlanu (viz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obrázek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).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4936" y="57074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373142" y="5517232"/>
                <a:ext cx="831645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Odchylku boční stěny a podstavy jehlanu budeme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řešit jako odchylku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různoběžek 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𝑬𝑭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𝑽𝑭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′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142" y="5517232"/>
                <a:ext cx="8316454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587" t="-4717" r="-660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3961" y="1296000"/>
            <a:ext cx="4108532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1261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360000" y="3976255"/>
                <a:ext cx="8316454" cy="6884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𝒕𝒂𝒏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𝑽𝑺</m:t>
                              </m:r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𝑭𝑺</m:t>
                              </m:r>
                            </m:e>
                          </m:d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𝟕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𝟑</m:t>
                          </m:r>
                        </m:den>
                      </m:f>
                      <m:r>
                        <a:rPr lang="cs-CZ" b="1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≐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𝟑𝟑𝟑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976255"/>
                <a:ext cx="8316454" cy="68845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360000" y="4624255"/>
                <a:ext cx="83164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≐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𝟔𝟔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°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𝟒𝟖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′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624255"/>
                <a:ext cx="831645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360000" y="5200255"/>
                <a:ext cx="83164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Odchylka boční stěny a podstavy jehlanu je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přibližně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𝟔𝟔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°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𝟒𝟖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′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200255"/>
                <a:ext cx="8316454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58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360000" y="3616255"/>
                <a:ext cx="83164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úhel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𝜶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z trojúhelníku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VFS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616255"/>
                <a:ext cx="8316454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58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03926"/>
            <a:ext cx="1996173" cy="4056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1596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6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360000" y="548680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Dvě roviny jsou kolmé, leží-li v jedné z nich přímka,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která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kolmá k druhé rovině.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0000" y="1800000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Dvě roviny jsou rovnoběžné, leží-li v jedné z nich dvě různoběžky, které jsou s druhou rovinou rovnoběžné.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68960"/>
            <a:ext cx="3169912" cy="2985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068960"/>
            <a:ext cx="3219246" cy="2985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6780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Stereometrie – Odchylka přímek a rovin.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pracují   s objekty bod, přímka a rovina v prostoru. Určují a seznamují se s polohovými a metrickými vlastnostmi prostorových útvarů.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7008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3047</TotalTime>
  <Words>295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186</cp:revision>
  <dcterms:created xsi:type="dcterms:W3CDTF">2013-01-11T17:11:37Z</dcterms:created>
  <dcterms:modified xsi:type="dcterms:W3CDTF">2014-03-01T15:20:30Z</dcterms:modified>
</cp:coreProperties>
</file>