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86" r:id="rId5"/>
    <p:sldId id="287" r:id="rId6"/>
    <p:sldId id="288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hranolu 1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III-2-07-08_Objem-a-povrch-hranolu-1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988179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a povrch tělesa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0000" y="2852936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Objem tělesa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kladné číslo, které udává, jak velkou část prostoru těleso zaujímá.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2876" y="4437380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Povrch tělesa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obsah plochy, kterou je těleso ohraničeno.</a:t>
            </a:r>
          </a:p>
        </p:txBody>
      </p:sp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42876" y="404664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Hranol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876" y="1473277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Hranol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těleso ohraničené dvěma shodnými mnohoúhelníky a pláštěm, oba mnohoúhelníky jsou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podstavy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hranolu.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2876" y="5445224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boký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hranol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hranol, jehož podstavou je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-úhelník.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41565"/>
            <a:ext cx="209550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37729"/>
            <a:ext cx="211455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505" y="2732040"/>
            <a:ext cx="2114550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2876" y="4833229"/>
            <a:ext cx="8549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čtyřboký hranol	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trojboký hranol	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trojboký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hranol</a:t>
            </a:r>
          </a:p>
        </p:txBody>
      </p:sp>
    </p:spTree>
    <p:extLst>
      <p:ext uri="{BB962C8B-B14F-4D97-AF65-F5344CB8AC3E}">
        <p14:creationId xmlns:p14="http://schemas.microsoft.com/office/powerpoint/2010/main" val="1091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771798" y="764704"/>
            <a:ext cx="5948883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Plášť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hranolu se skládá z rovnoběžníků, které tvoří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boční stěny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hranolu.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98" y="764704"/>
            <a:ext cx="2397628" cy="2397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71799" y="2132856"/>
            <a:ext cx="5948883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Boční hrany hranolu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jsou úsečky, ve kterých se protínají sousední boční stěny.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2875" y="3501008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Podstavné hrany hranolu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jsou úsečky, ve kterých se protínají boční stěny a podstavy.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0013" y="486916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Vrcholy hranolu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jsou krajní body bočních a podstavných hran.</a:t>
            </a:r>
          </a:p>
        </p:txBody>
      </p:sp>
    </p:spTree>
    <p:extLst>
      <p:ext uri="{BB962C8B-B14F-4D97-AF65-F5344CB8AC3E}">
        <p14:creationId xmlns:p14="http://schemas.microsoft.com/office/powerpoint/2010/main" val="2944431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342876" y="404664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Hranol kolmý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má boční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stěny obdélníky nebo čtvrtce, které jsou kolmé k oběma podstavám.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31911"/>
            <a:ext cx="209550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2876" y="5823575"/>
            <a:ext cx="8549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kolmý hranol	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kosý hranol	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pravidelný čtyřboký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				   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hranol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480" y="3731911"/>
            <a:ext cx="251460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31911"/>
            <a:ext cx="23717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42876" y="1607516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Hranol kosý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nemá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boční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stěny k podstavám kolmé.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42876" y="2448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Pravidelný hranol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kolmý hranol, jehož podstavy jsou pravidelné mnohoúhelníky.</a:t>
            </a:r>
          </a:p>
        </p:txBody>
      </p:sp>
    </p:spTree>
    <p:extLst>
      <p:ext uri="{BB962C8B-B14F-4D97-AF65-F5344CB8AC3E}">
        <p14:creationId xmlns:p14="http://schemas.microsoft.com/office/powerpoint/2010/main" val="339786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3170</TotalTime>
  <Words>282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198</cp:revision>
  <dcterms:created xsi:type="dcterms:W3CDTF">2013-01-11T17:11:37Z</dcterms:created>
  <dcterms:modified xsi:type="dcterms:W3CDTF">2014-03-06T08:40:50Z</dcterms:modified>
</cp:coreProperties>
</file>