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89" r:id="rId5"/>
    <p:sldId id="290" r:id="rId6"/>
    <p:sldId id="293" r:id="rId7"/>
    <p:sldId id="294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62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slide" Target="slide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hranolu 2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III-2-07-09_Objem-a-povrch-hranolu-2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379837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hranolu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252714"/>
                <a:ext cx="8377808" cy="89443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𝑽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𝒗</m:t>
                      </m:r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52714"/>
                <a:ext cx="8377808" cy="89443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0000" y="5301208"/>
                <a:ext cx="8377808" cy="693230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obsah podstavy hranolu,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velikost výšky hranolu.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301208"/>
                <a:ext cx="8377808" cy="693230"/>
              </a:xfrm>
              <a:prstGeom prst="rect">
                <a:avLst/>
              </a:prstGeom>
              <a:blipFill rotWithShape="1">
                <a:blip r:embed="rId3"/>
                <a:stretch>
                  <a:fillRect b="-885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614" y="1412776"/>
            <a:ext cx="2526580" cy="2526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399456"/>
            <a:ext cx="3995976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kvádru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365104"/>
                <a:ext cx="3995976" cy="82730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𝑽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  <a:cs typeface="Times New Roman" pitchFamily="18" charset="0"/>
                        </a:rPr>
                        <m:t>𝒗</m:t>
                      </m:r>
                      <m:r>
                        <a:rPr lang="cs-CZ" sz="32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𝒂𝒃𝒄</m:t>
                      </m:r>
                    </m:oMath>
                  </m:oMathPara>
                </a14:m>
                <a:endParaRPr lang="cs-CZ" sz="32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365104"/>
                <a:ext cx="3995976" cy="82730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9999" y="5445224"/>
                <a:ext cx="3995976" cy="660144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36000" tIns="144000" rIns="36000" bIns="144000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𝒃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𝒄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300" b="1" dirty="0" smtClean="0">
                    <a:latin typeface="Times New Roman" pitchFamily="18" charset="0"/>
                    <a:cs typeface="Times New Roman" pitchFamily="18" charset="0"/>
                  </a:rPr>
                  <a:t>jsou délky hran kvádru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5445224"/>
                <a:ext cx="3995976" cy="660144"/>
              </a:xfrm>
              <a:prstGeom prst="rect">
                <a:avLst/>
              </a:prstGeom>
              <a:blipFill rotWithShape="1">
                <a:blip r:embed="rId3"/>
                <a:stretch>
                  <a:fillRect r="-2744" b="-4587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166" y="1484784"/>
            <a:ext cx="2519643" cy="271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196" y="1484784"/>
            <a:ext cx="2497247" cy="271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741832" y="399456"/>
            <a:ext cx="3995976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krychle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4741832" y="4364410"/>
                <a:ext cx="3995976" cy="84981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36000" tIns="144000" rIns="36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𝑽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2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200" b="1" i="1" smtClean="0"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200" b="1" i="1" smtClean="0">
                          <a:latin typeface="Cambria Math"/>
                          <a:cs typeface="Times New Roman" pitchFamily="18" charset="0"/>
                        </a:rPr>
                        <m:t>𝒗</m:t>
                      </m:r>
                      <m:r>
                        <a:rPr lang="cs-CZ" sz="32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  <a:cs typeface="Times New Roman" pitchFamily="18" charset="0"/>
                        </a:rPr>
                        <m:t>𝒂𝒂𝒂</m:t>
                      </m:r>
                      <m:r>
                        <a:rPr lang="cs-CZ" sz="32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32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1832" y="4364410"/>
                <a:ext cx="3995976" cy="8498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7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4741832" y="5445224"/>
                <a:ext cx="3995976" cy="660144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08000" tIns="144000" rIns="36000" bIns="14400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300" b="1" dirty="0" smtClean="0">
                    <a:latin typeface="Times New Roman" pitchFamily="18" charset="0"/>
                    <a:cs typeface="Times New Roman" pitchFamily="18" charset="0"/>
                  </a:rPr>
                  <a:t>je délka hran </a:t>
                </a:r>
                <a:r>
                  <a:rPr lang="cs-CZ" sz="2300" b="1" dirty="0" smtClean="0">
                    <a:latin typeface="Times New Roman" pitchFamily="18" charset="0"/>
                    <a:cs typeface="Times New Roman" pitchFamily="18" charset="0"/>
                  </a:rPr>
                  <a:t>krychle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1832" y="5445224"/>
                <a:ext cx="3995976" cy="660144"/>
              </a:xfrm>
              <a:prstGeom prst="rect">
                <a:avLst/>
              </a:prstGeom>
              <a:blipFill rotWithShape="1">
                <a:blip r:embed="rId8"/>
                <a:stretch>
                  <a:fillRect b="-4587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916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Povrch hranolu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106165"/>
                <a:ext cx="8377808" cy="89443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𝑺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𝒑𝒍</m:t>
                          </m:r>
                        </m:sub>
                      </m:sSub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106165"/>
                <a:ext cx="8377808" cy="89443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0000" y="5148000"/>
                <a:ext cx="8377808" cy="1062562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obsah podstavy hranolu,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  <m:r>
                          <a:rPr lang="cs-CZ" sz="2400" b="1" i="1" smtClean="0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𝒍</m:t>
                        </m:r>
                      </m:sub>
                    </m:sSub>
                  </m:oMath>
                </a14:m>
                <a:r>
                  <a:rPr lang="cs-CZ" sz="2400" b="1" dirty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 obsah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pláště hranolu,</a:t>
                </a:r>
              </a:p>
              <a:p>
                <a:pPr algn="just"/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velikost výšky hranolu.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148000"/>
                <a:ext cx="8377808" cy="1062562"/>
              </a:xfrm>
              <a:prstGeom prst="rect">
                <a:avLst/>
              </a:prstGeom>
              <a:blipFill rotWithShape="1">
                <a:blip r:embed="rId3"/>
                <a:stretch>
                  <a:fillRect b="-3429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32" y="1231769"/>
            <a:ext cx="2234426" cy="2749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248" y="1231769"/>
            <a:ext cx="4068653" cy="2727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380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18000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Povrch kvádru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3996000"/>
                <a:ext cx="8377808" cy="146100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𝑺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sSub>
                        <m:sSubPr>
                          <m:ctrlP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𝒑𝒍</m:t>
                          </m:r>
                        </m:sub>
                      </m:sSub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𝒂𝒃</m:t>
                      </m:r>
                      <m:r>
                        <a:rPr lang="cs-CZ" sz="3600" b="1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𝒂𝒄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𝒃𝒄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(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𝒂𝒃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𝒂𝒄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𝒃𝒄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)</m:t>
                      </m:r>
                    </m:oMath>
                  </m:oMathPara>
                </a14:m>
                <a:endParaRPr lang="cs-CZ" sz="36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996000"/>
                <a:ext cx="8377808" cy="14610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0000" y="5544000"/>
                <a:ext cx="8377808" cy="721700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𝒃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𝒄</m:t>
                    </m:r>
                  </m:oMath>
                </a14:m>
                <a:r>
                  <a:rPr lang="cs-CZ" sz="2800" b="1" dirty="0">
                    <a:latin typeface="Times New Roman" pitchFamily="18" charset="0"/>
                    <a:cs typeface="Times New Roman" pitchFamily="18" charset="0"/>
                  </a:rPr>
                  <a:t> jsou délky hran kvádru.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44000"/>
                <a:ext cx="8377808" cy="721700"/>
              </a:xfrm>
              <a:prstGeom prst="rect">
                <a:avLst/>
              </a:prstGeom>
              <a:blipFill rotWithShape="1">
                <a:blip r:embed="rId3"/>
                <a:stretch>
                  <a:fillRect b="-9244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167" y="1188000"/>
            <a:ext cx="2050756" cy="2647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88000"/>
            <a:ext cx="3083450" cy="2642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646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Povrch krychle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293096"/>
                <a:ext cx="8377808" cy="91976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𝑺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sSub>
                        <m:sSubPr>
                          <m:ctrlP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𝒑𝒍</m:t>
                          </m:r>
                        </m:sub>
                      </m:sSub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sSup>
                        <m:sSupPr>
                          <m:ctrlP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cs-CZ" sz="3600" b="1" i="1" smtClean="0"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3600" b="1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𝟒</m:t>
                      </m:r>
                      <m:sSup>
                        <m:sSupPr>
                          <m:ctrlPr>
                            <a:rPr lang="cs-CZ" sz="3600" b="1" i="1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cs-CZ" sz="3600" b="1" i="1"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36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𝟔</m:t>
                      </m:r>
                      <m:sSup>
                        <m:sSupPr>
                          <m:ctrlPr>
                            <a:rPr lang="cs-CZ" sz="3600" b="1" i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600" b="1" i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cs-CZ" sz="3600" b="1" i="1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36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93096"/>
                <a:ext cx="8377808" cy="91976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60000" y="5373216"/>
                <a:ext cx="8377808" cy="721700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</m:t>
                    </m:r>
                  </m:oMath>
                </a14:m>
                <a:r>
                  <a:rPr lang="cs-CZ" sz="28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 délka hran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krychle</a:t>
                </a: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8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373216"/>
                <a:ext cx="8377808" cy="721700"/>
              </a:xfrm>
              <a:prstGeom prst="rect">
                <a:avLst/>
              </a:prstGeom>
              <a:blipFill rotWithShape="1">
                <a:blip r:embed="rId3"/>
                <a:stretch>
                  <a:fillRect b="-9244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13899"/>
            <a:ext cx="2692431" cy="2863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1213899"/>
            <a:ext cx="4184635" cy="2863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41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3348</TotalTime>
  <Words>312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209</cp:revision>
  <dcterms:created xsi:type="dcterms:W3CDTF">2013-01-11T17:11:37Z</dcterms:created>
  <dcterms:modified xsi:type="dcterms:W3CDTF">2014-03-17T08:24:53Z</dcterms:modified>
</cp:coreProperties>
</file>