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jehlanu 1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III-2-07-15_Objem-a-povrch-jehlanu-1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42876" y="404664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Jehlan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76" y="1473277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Jehlan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těleso ohraničené jedním mnohoúhelníkem a pláštěm, mnohoúhelník je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podstava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jehlanu.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2876" y="5445224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boký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jehlan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má za podstavou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-úhelník.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42876" y="4833229"/>
            <a:ext cx="8549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čtyřboký jehlan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pětiboký jehlan	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trojboký jehlan - </a:t>
            </a:r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čtyřstěn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68" y="2737729"/>
            <a:ext cx="2429112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811" y="2737729"/>
            <a:ext cx="2391937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37729"/>
            <a:ext cx="2189798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915816" y="936000"/>
            <a:ext cx="5804865" cy="176814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Plášť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jehlanu se skládá z rovnoramenných trojúhelníků, tyto trojúhelníky jsou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boční stěny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jehlanu. Jejich ramena jsou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boční hrany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jehlanu.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0000" y="3024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Podstavné hrany jehlanu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jsou úsečky, ve kterých se protínají boční stěny a podstavy.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60000" y="4284000"/>
            <a:ext cx="8377808" cy="66014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Hlavní vrchol jehlanu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společný vrchol všech bočních stěn.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00" y="834060"/>
            <a:ext cx="24384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60000" y="5184000"/>
            <a:ext cx="8377808" cy="1029476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lIns="180000" tIns="144000" rIns="180000" bIns="144000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Výška jehlanu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vzdálenost hlavního vrcholu od roviny podstavy.</a:t>
            </a:r>
          </a:p>
        </p:txBody>
      </p:sp>
    </p:spTree>
    <p:extLst>
      <p:ext uri="{BB962C8B-B14F-4D97-AF65-F5344CB8AC3E}">
        <p14:creationId xmlns:p14="http://schemas.microsoft.com/office/powerpoint/2010/main" val="294443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9644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</a:t>
            </a:r>
            <a:r>
              <a:rPr lang="cs-CZ" sz="3200" b="1" dirty="0" smtClean="0">
                <a:latin typeface="Arial Black" pitchFamily="34" charset="0"/>
              </a:rPr>
              <a:t>jehlanu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60000" y="4005064"/>
                <a:ext cx="8377808" cy="137572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𝑽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f>
                            <m:fPr>
                              <m:ctrlPr>
                                <a:rPr lang="cs-CZ" sz="3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3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36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𝒗</m:t>
                      </m:r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05064"/>
                <a:ext cx="8377808" cy="137572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5517232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podstavy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jehlanu,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velikost výšky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jehlanu.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17232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41" y="1196752"/>
            <a:ext cx="2943413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277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0000" y="188640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Povrch </a:t>
            </a:r>
            <a:r>
              <a:rPr lang="cs-CZ" sz="3200" b="1" dirty="0" smtClean="0">
                <a:latin typeface="Arial Black" pitchFamily="34" charset="0"/>
              </a:rPr>
              <a:t>jehlanu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60000" y="4437112"/>
                <a:ext cx="8377808" cy="89443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𝑺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</m:t>
                          </m:r>
                        </m:sub>
                      </m:sSub>
                      <m:r>
                        <a:rPr lang="cs-CZ" sz="3600" b="1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𝑺</m:t>
                          </m:r>
                        </m:e>
                        <m:sub>
                          <m:r>
                            <a:rPr lang="cs-CZ" sz="3600" b="1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36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37112"/>
                <a:ext cx="8377808" cy="89443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0000" y="5494615"/>
                <a:ext cx="8377808" cy="693230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lIns="180000" tIns="144000" rIns="180000" bIns="144000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obsah podstavy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jehlanu,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𝑺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𝒑</m:t>
                        </m:r>
                        <m:r>
                          <a:rPr lang="cs-CZ" sz="2400" b="1" i="1" smtClean="0">
                            <a:solidFill>
                              <a:srgbClr val="B62212"/>
                            </a:solidFill>
                            <a:latin typeface="Cambria Math"/>
                            <a:cs typeface="Times New Roman" pitchFamily="18" charset="0"/>
                          </a:rPr>
                          <m:t>𝒍</m:t>
                        </m:r>
                      </m:sub>
                    </m:sSub>
                  </m:oMath>
                </a14:m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je obsah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pláště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jehlanu.</a:t>
                </a:r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94615"/>
                <a:ext cx="8377808" cy="6932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31770"/>
            <a:ext cx="4424192" cy="2989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31769"/>
            <a:ext cx="2345634" cy="298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60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3284</TotalTime>
  <Words>272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209</cp:revision>
  <dcterms:created xsi:type="dcterms:W3CDTF">2013-01-11T17:11:37Z</dcterms:created>
  <dcterms:modified xsi:type="dcterms:W3CDTF">2014-03-18T16:46:25Z</dcterms:modified>
</cp:coreProperties>
</file>