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6" r:id="rId4"/>
    <p:sldId id="287" r:id="rId5"/>
    <p:sldId id="288" r:id="rId6"/>
    <p:sldId id="28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png"/><Relationship Id="rId5" Type="http://schemas.openxmlformats.org/officeDocument/2006/relationships/slide" Target="slide4.xml"/><Relationship Id="rId4" Type="http://schemas.openxmlformats.org/officeDocument/2006/relationships/image" Target="../media/image6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8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kužele 2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III-2-07-18_Objem-a-povrch-kuzele-2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42876" y="404664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>
                <a:latin typeface="Arial Black" pitchFamily="34" charset="0"/>
              </a:rPr>
              <a:t>Objem a </a:t>
            </a:r>
            <a:r>
              <a:rPr lang="cs-CZ" sz="3200" b="1">
                <a:latin typeface="Arial Black" pitchFamily="34" charset="0"/>
              </a:rPr>
              <a:t>povrch </a:t>
            </a:r>
            <a:r>
              <a:rPr lang="cs-CZ" sz="3200" b="1" smtClean="0">
                <a:latin typeface="Arial Black" pitchFamily="34" charset="0"/>
              </a:rPr>
              <a:t>kužele </a:t>
            </a:r>
            <a:r>
              <a:rPr lang="cs-CZ" sz="3200" b="1" dirty="0">
                <a:latin typeface="Arial Black" pitchFamily="34" charset="0"/>
              </a:rPr>
              <a:t>- příklady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177084" y="1634830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Objem kužele o tělesové výšce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0,314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𝑑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Vypočtěte průměr podstavy.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7084" y="1634830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646" t="-8197" r="-64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60000" y="155788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60000" y="2952000"/>
                <a:ext cx="8377808" cy="1986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a vyřešíme:	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𝝅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e>
                      <m:sup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sz="2000" b="1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cs typeface="Times New Roman" pitchFamily="18" charset="0"/>
                  </a:rPr>
                  <a:t>	</a:t>
                </a:r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314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20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sz="20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𝑟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314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𝑟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𝑟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00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𝟎𝟎</m:t>
                        </m:r>
                      </m:e>
                    </m:rad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952000"/>
                <a:ext cx="8377808" cy="1986954"/>
              </a:xfrm>
              <a:prstGeom prst="rect">
                <a:avLst/>
              </a:prstGeom>
              <a:blipFill rotWithShape="1">
                <a:blip r:embed="rId3"/>
                <a:stretch>
                  <a:fillRect l="-5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6024984"/>
                <a:ext cx="83778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Průměr podstavy je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𝟐𝟎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6024984"/>
                <a:ext cx="8377808" cy="400110"/>
              </a:xfrm>
              <a:prstGeom prst="rect">
                <a:avLst/>
              </a:prstGeom>
              <a:blipFill rotWithShape="1">
                <a:blip r:embed="rId4"/>
                <a:stretch>
                  <a:fillRect l="-728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360000" y="2448000"/>
                <a:ext cx="8377808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Převedeme objem na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𝟑𝟏𝟒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𝒅𝒎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𝟑𝟏𝟒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𝒄𝒎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448000"/>
                <a:ext cx="8377808" cy="375552"/>
              </a:xfrm>
              <a:prstGeom prst="rect">
                <a:avLst/>
              </a:prstGeom>
              <a:blipFill rotWithShape="1">
                <a:blip r:embed="rId5"/>
                <a:stretch>
                  <a:fillRect l="-582" t="-655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4968000"/>
                <a:ext cx="83778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Určíme průměr: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𝒅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𝒓</m:t>
                    </m:r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=2∙10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600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𝒅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968000"/>
                <a:ext cx="8377808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582" t="-3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1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194208" y="964990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Hromada písku má tvar rotačního kužele s výškou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3,3 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a obvodem podstavy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18,85 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Kolik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metrů krychlových písku je v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hromadě?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964990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60000" y="102654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0000" y="2160000"/>
                <a:ext cx="8377808" cy="13204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Dosadíme do vzorce a vyřešíme: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𝑶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𝒓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18,85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18,85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𝜋</m:t>
                        </m:r>
                      </m:den>
                    </m:f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160000"/>
                <a:ext cx="8377808" cy="1320426"/>
              </a:xfrm>
              <a:prstGeom prst="rect">
                <a:avLst/>
              </a:prstGeom>
              <a:blipFill rotWithShape="1">
                <a:blip r:embed="rId3"/>
                <a:stretch>
                  <a:fillRect l="-582" t="-2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5508000"/>
                <a:ext cx="837780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V hromadě je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𝟑𝟏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písku.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08000"/>
                <a:ext cx="8377808" cy="407099"/>
              </a:xfrm>
              <a:prstGeom prst="rect">
                <a:avLst/>
              </a:prstGeom>
              <a:blipFill rotWithShape="1">
                <a:blip r:embed="rId4"/>
                <a:stretch>
                  <a:fillRect l="-728" t="-6061" b="-272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leva 6">
            <a:hlinkClick r:id="rId5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3744000"/>
                <a:ext cx="8377808" cy="14452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𝒓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∙3,3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∙9,9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44000"/>
                <a:ext cx="8377808" cy="1445204"/>
              </a:xfrm>
              <a:prstGeom prst="rect">
                <a:avLst/>
              </a:prstGeom>
              <a:blipFill rotWithShape="1">
                <a:blip r:embed="rId6"/>
                <a:stretch>
                  <a:fillRect l="-5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2607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194208" y="641825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Vypočtěte objem a povrch kužele, je-li poloměr podstavy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tělesová výška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641825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60000" y="703381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60000" y="5652000"/>
                <a:ext cx="837780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Objem kužele je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𝟓𝟎</m:t>
                    </m:r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a povrch kužele je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𝟏𝟏𝟑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𝒄𝒎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52000"/>
                <a:ext cx="8377808" cy="407099"/>
              </a:xfrm>
              <a:prstGeom prst="rect">
                <a:avLst/>
              </a:prstGeom>
              <a:blipFill rotWithShape="1">
                <a:blip r:embed="rId3"/>
                <a:stretch>
                  <a:fillRect l="-728" t="-5970" b="-25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leva 6">
            <a:hlinkClick r:id="rId4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1440000"/>
                <a:ext cx="8377808" cy="14452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𝒓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∙3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∙16 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40000"/>
                <a:ext cx="8377808" cy="1445204"/>
              </a:xfrm>
              <a:prstGeom prst="rect">
                <a:avLst/>
              </a:prstGeom>
              <a:blipFill rotWithShape="1">
                <a:blip r:embed="rId5"/>
                <a:stretch>
                  <a:fillRect l="-5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01088"/>
            <a:ext cx="2653640" cy="3221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0000" y="3024000"/>
                <a:ext cx="8377808" cy="12354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stranu kužele: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p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25</m:t>
                    </m:r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𝒔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𝟐𝟓</m:t>
                        </m:r>
                      </m:e>
                    </m:ra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24000"/>
                <a:ext cx="8377808" cy="1235403"/>
              </a:xfrm>
              <a:prstGeom prst="rect">
                <a:avLst/>
              </a:prstGeom>
              <a:blipFill rotWithShape="1">
                <a:blip r:embed="rId7"/>
                <a:stretch>
                  <a:fillRect l="-582" t="-1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320000"/>
                <a:ext cx="8377808" cy="1206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vzorce: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𝒔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b="1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∙4∙(4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+5)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∙36 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𝟏𝟏𝟑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320000"/>
                <a:ext cx="8377808" cy="1206549"/>
              </a:xfrm>
              <a:prstGeom prst="rect">
                <a:avLst/>
              </a:prstGeom>
              <a:blipFill rotWithShape="1">
                <a:blip r:embed="rId8"/>
                <a:stretch>
                  <a:fillRect l="-582" t="-25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2025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194208" y="641825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Vypočtěte objem kužele, jehož obsah pláště je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816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délka strany              je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26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641825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60000" y="703381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60000" y="5616000"/>
                <a:ext cx="837780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Objem kužele je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𝟓𝟏𝟑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16000"/>
                <a:ext cx="8377808" cy="407099"/>
              </a:xfrm>
              <a:prstGeom prst="rect">
                <a:avLst/>
              </a:prstGeom>
              <a:blipFill rotWithShape="1">
                <a:blip r:embed="rId3"/>
                <a:stretch>
                  <a:fillRect l="-728" t="-5970" b="-25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leva 6">
            <a:hlinkClick r:id="rId4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1476000"/>
                <a:ext cx="8377808" cy="9544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𝒔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816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𝑟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26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76000"/>
                <a:ext cx="8377808" cy="954428"/>
              </a:xfrm>
              <a:prstGeom prst="rect">
                <a:avLst/>
              </a:prstGeom>
              <a:blipFill rotWithShape="1">
                <a:blip r:embed="rId5"/>
                <a:stretch>
                  <a:fillRect l="-582" t="-3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01088"/>
            <a:ext cx="2653640" cy="3221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0000" y="2592000"/>
                <a:ext cx="8377808" cy="12354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stranu kužele: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p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676−100</m:t>
                    </m:r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𝒗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𝟓𝟕𝟔</m:t>
                        </m:r>
                      </m:e>
                    </m:ra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592000"/>
                <a:ext cx="8377808" cy="1235403"/>
              </a:xfrm>
              <a:prstGeom prst="rect">
                <a:avLst/>
              </a:prstGeom>
              <a:blipFill rotWithShape="1">
                <a:blip r:embed="rId7"/>
                <a:stretch>
                  <a:fillRect l="-582" t="-1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032000"/>
                <a:ext cx="8377808" cy="14452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vzorce: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𝒓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24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∙800 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𝟓𝟏𝟑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𝒄𝒎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32000"/>
                <a:ext cx="8377808" cy="1445204"/>
              </a:xfrm>
              <a:prstGeom prst="rect">
                <a:avLst/>
              </a:prstGeom>
              <a:blipFill rotWithShape="1">
                <a:blip r:embed="rId8"/>
                <a:stretch>
                  <a:fillRect l="-5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128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80-7196-260-0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Kubíčková: Sbírka úloh z matematiky pro střední odborná učiliště a střední odborné školy, 1. vydání 1994, Prometheus,                       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80-85849-40-2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3462</TotalTime>
  <Words>321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227</cp:revision>
  <dcterms:created xsi:type="dcterms:W3CDTF">2013-01-11T17:11:37Z</dcterms:created>
  <dcterms:modified xsi:type="dcterms:W3CDTF">2014-09-02T16:39:39Z</dcterms:modified>
</cp:coreProperties>
</file>