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4"/>
  </p:notesMasterIdLst>
  <p:sldIdLst>
    <p:sldId id="274" r:id="rId2"/>
    <p:sldId id="258" r:id="rId3"/>
    <p:sldId id="256" r:id="rId4"/>
    <p:sldId id="260" r:id="rId5"/>
    <p:sldId id="259" r:id="rId6"/>
    <p:sldId id="264" r:id="rId7"/>
    <p:sldId id="263" r:id="rId8"/>
    <p:sldId id="261" r:id="rId9"/>
    <p:sldId id="262" r:id="rId10"/>
    <p:sldId id="267" r:id="rId11"/>
    <p:sldId id="265" r:id="rId12"/>
    <p:sldId id="268" r:id="rId13"/>
    <p:sldId id="269" r:id="rId14"/>
    <p:sldId id="270" r:id="rId15"/>
    <p:sldId id="271" r:id="rId16"/>
    <p:sldId id="257" r:id="rId17"/>
    <p:sldId id="273" r:id="rId18"/>
    <p:sldId id="266" r:id="rId19"/>
    <p:sldId id="276" r:id="rId20"/>
    <p:sldId id="275" r:id="rId21"/>
    <p:sldId id="277" r:id="rId22"/>
    <p:sldId id="27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0AAA62-BEEE-4DEE-BC44-5A6313743254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32C02B-8DDA-4CD7-9F44-D35F11CDCEE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1496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D69F912-4D91-4504-ABB2-EE3949BF736A}" type="datetimeFigureOut">
              <a:rPr lang="cs-CZ" smtClean="0"/>
              <a:pPr/>
              <a:t>18.9.2014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78995C-9E3E-4197-95F4-330E244654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3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Siemens_C35i" TargetMode="External"/><Relationship Id="rId13" Type="http://schemas.openxmlformats.org/officeDocument/2006/relationships/hyperlink" Target="https://cs.wikipedia.org/wiki/Neuschwanstein" TargetMode="External"/><Relationship Id="rId18" Type="http://schemas.openxmlformats.org/officeDocument/2006/relationships/hyperlink" Target="https://cs.wikipedia.org/wiki/Pisa" TargetMode="External"/><Relationship Id="rId3" Type="http://schemas.openxmlformats.org/officeDocument/2006/relationships/hyperlink" Target="https://cs.wikipedia.org/wiki/Zugspitze" TargetMode="External"/><Relationship Id="rId7" Type="http://schemas.openxmlformats.org/officeDocument/2006/relationships/hyperlink" Target="https://cs.wikipedia.org/wiki/Ruj%C3%A1na" TargetMode="External"/><Relationship Id="rId12" Type="http://schemas.openxmlformats.org/officeDocument/2006/relationships/hyperlink" Target="https://cs.wikipedia.org/wiki/Hohenzollernov%C3%A9" TargetMode="External"/><Relationship Id="rId17" Type="http://schemas.openxmlformats.org/officeDocument/2006/relationships/hyperlink" Target="https://cs.wikipedia.org/wiki/Pr%C3%A1tr" TargetMode="External"/><Relationship Id="rId2" Type="http://schemas.openxmlformats.org/officeDocument/2006/relationships/hyperlink" Target="https://cs.wikipedia.org/wiki/N%C4%9Bmecko" TargetMode="External"/><Relationship Id="rId16" Type="http://schemas.openxmlformats.org/officeDocument/2006/relationships/hyperlink" Target="https://cs.wikipedia.org/wiki/Moritzburg_(z%C3%A1mek)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s.wikipedia.org/wiki/Neuwerk" TargetMode="External"/><Relationship Id="rId11" Type="http://schemas.openxmlformats.org/officeDocument/2006/relationships/hyperlink" Target="https://cs.wikipedia.org/wiki/Volkswagen_Scirocco" TargetMode="External"/><Relationship Id="rId5" Type="http://schemas.openxmlformats.org/officeDocument/2006/relationships/hyperlink" Target="https://cs.wikipedia.org/wiki/Helgoland" TargetMode="External"/><Relationship Id="rId15" Type="http://schemas.openxmlformats.org/officeDocument/2006/relationships/hyperlink" Target="https://cs.wikipedia.org/wiki/Tropical_Islands" TargetMode="External"/><Relationship Id="rId10" Type="http://schemas.openxmlformats.org/officeDocument/2006/relationships/hyperlink" Target="https://cs.wikipedia.org/wiki/Volkswagen" TargetMode="External"/><Relationship Id="rId19" Type="http://schemas.openxmlformats.org/officeDocument/2006/relationships/hyperlink" Target="https://cs.wikipedia.org/wiki/Sydney" TargetMode="External"/><Relationship Id="rId4" Type="http://schemas.openxmlformats.org/officeDocument/2006/relationships/hyperlink" Target="https://cs.wikipedia.org/wiki/Bodamsk%C3%A9_jezero" TargetMode="External"/><Relationship Id="rId9" Type="http://schemas.openxmlformats.org/officeDocument/2006/relationships/hyperlink" Target="https://cs.wikipedia.org/wiki/Robert_Bosch_GmbH" TargetMode="External"/><Relationship Id="rId14" Type="http://schemas.openxmlformats.org/officeDocument/2006/relationships/hyperlink" Target="https://cs.wikipedia.org/wiki/Braniborsk%C3%A1_br%C3%A1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1544394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VY_12_INOVACE_276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Spolková republika Německo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="1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seznamuje děti s našim sousedním státem Německo, jeho přírodními podmínkami, celkovým hospodářstvím, památkami a jinými zajímavostmi. Texty k podpoře čtenářské gramotnosti.</a:t>
                      </a:r>
                      <a:endParaRPr lang="cs-CZ" sz="1400" b="1" dirty="0" smtClean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14.6.2013</a:t>
                      </a:r>
                      <a:endParaRPr lang="cs-CZ" sz="1400" b="1" dirty="0">
                        <a:solidFill>
                          <a:schemeClr val="accent5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accent5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42976" y="3500438"/>
            <a:ext cx="659026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Spolková republika</a:t>
            </a: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NĚMECKO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1506" name="Picture 2" descr="https://upload.wikimedia.org/wikipedia/commons/thumb/b/ba/Flag_of_Germany.svg/1000px-Flag_of_Germany.svg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794" y="357166"/>
            <a:ext cx="5167277" cy="31003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2844" y="1142984"/>
            <a:ext cx="8858312" cy="455509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hlavní  město:       </a:t>
            </a:r>
            <a:r>
              <a:rPr lang="cs-CZ" sz="2800" b="1" dirty="0" smtClean="0">
                <a:solidFill>
                  <a:srgbClr val="000000"/>
                </a:solidFill>
              </a:rPr>
              <a:t>Berlín</a:t>
            </a:r>
            <a:r>
              <a:rPr lang="cs-CZ" sz="3200" b="1" dirty="0" smtClean="0">
                <a:solidFill>
                  <a:srgbClr val="000000"/>
                </a:solidFill>
              </a:rPr>
              <a:t> </a:t>
            </a:r>
            <a:r>
              <a:rPr lang="cs-CZ" sz="2400" b="1" dirty="0" smtClean="0">
                <a:solidFill>
                  <a:srgbClr val="000000"/>
                </a:solidFill>
              </a:rPr>
              <a:t>– 3,4 mil.obyv. 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další města:     </a:t>
            </a:r>
            <a:r>
              <a:rPr lang="cs-CZ" sz="2400" b="1" dirty="0" smtClean="0">
                <a:solidFill>
                  <a:srgbClr val="000000"/>
                </a:solidFill>
              </a:rPr>
              <a:t>Hamburk, Mnichov, Kolín nad Rýnem,    				Drážďany,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rozloha :    </a:t>
            </a:r>
            <a:r>
              <a:rPr lang="cs-CZ" sz="2400" b="1" dirty="0" smtClean="0">
                <a:solidFill>
                  <a:srgbClr val="000000"/>
                </a:solidFill>
              </a:rPr>
              <a:t>357 000km²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počet obyvatel:   </a:t>
            </a:r>
            <a:r>
              <a:rPr lang="cs-CZ" sz="2400" b="1" dirty="0" smtClean="0">
                <a:solidFill>
                  <a:srgbClr val="000000"/>
                </a:solidFill>
              </a:rPr>
              <a:t>82,5 milionu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jazyk:   </a:t>
            </a:r>
            <a:r>
              <a:rPr lang="cs-CZ" sz="2400" b="1" dirty="0" smtClean="0">
                <a:solidFill>
                  <a:srgbClr val="000000"/>
                </a:solidFill>
              </a:rPr>
              <a:t>němčina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měna:    </a:t>
            </a:r>
            <a:r>
              <a:rPr lang="cs-CZ" sz="2400" b="1" dirty="0" smtClean="0">
                <a:solidFill>
                  <a:srgbClr val="000000"/>
                </a:solidFill>
              </a:rPr>
              <a:t>euro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Německo je </a:t>
            </a:r>
            <a:r>
              <a:rPr lang="cs-CZ" sz="2400" b="1" dirty="0" smtClean="0">
                <a:solidFill>
                  <a:srgbClr val="C00000"/>
                </a:solidFill>
              </a:rPr>
              <a:t>spolková země </a:t>
            </a:r>
            <a:r>
              <a:rPr lang="cs-CZ" sz="2400" b="1" dirty="0" smtClean="0">
                <a:solidFill>
                  <a:srgbClr val="000000"/>
                </a:solidFill>
              </a:rPr>
              <a:t>– 16 zemí – každá svoji vládu 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a parlament.</a:t>
            </a:r>
          </a:p>
          <a:p>
            <a:r>
              <a:rPr lang="cs-CZ" sz="2400" b="1" dirty="0" smtClean="0">
                <a:solidFill>
                  <a:srgbClr val="C00000"/>
                </a:solidFill>
              </a:rPr>
              <a:t>nejvyšší hora: </a:t>
            </a:r>
            <a:r>
              <a:rPr lang="cs-CZ" sz="2400" b="1" dirty="0" smtClean="0">
                <a:solidFill>
                  <a:srgbClr val="000000"/>
                </a:solidFill>
              </a:rPr>
              <a:t>Zugspitze – 2963 m.n.m.</a:t>
            </a:r>
          </a:p>
          <a:p>
            <a:r>
              <a:rPr lang="cs-CZ" sz="2400" b="1" dirty="0" smtClean="0">
                <a:solidFill>
                  <a:srgbClr val="000000"/>
                </a:solidFill>
              </a:rPr>
              <a:t>Členem NATO, EU.</a:t>
            </a:r>
          </a:p>
          <a:p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42852"/>
            <a:ext cx="24160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povrch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8926" y="714356"/>
            <a:ext cx="63049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jižní část hornatá - Alpy, sever nížiny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56194" y="3429000"/>
            <a:ext cx="22878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</a:rPr>
              <a:t>Zugspitze</a:t>
            </a:r>
            <a:endParaRPr lang="cs-CZ" sz="3600" b="1" dirty="0">
              <a:solidFill>
                <a:srgbClr val="000000"/>
              </a:solidFill>
            </a:endParaRPr>
          </a:p>
        </p:txBody>
      </p:sp>
      <p:pic>
        <p:nvPicPr>
          <p:cNvPr id="19458" name="Picture 2" descr="https://upload.wikimedia.org/wikipedia/commons/thumb/0/05/Zugspitze_Airview_01.jpg/1280px-Zugspitze_Airview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357298"/>
            <a:ext cx="6709807" cy="503235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71802" y="142852"/>
            <a:ext cx="27302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vodstvo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2976" y="1071546"/>
            <a:ext cx="748313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Labe – Hamburk největší německý přístav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Mohan, Rýn – Bodamské jezero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přes Německo vede hlavní evropské rozvodí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53602" y="3500438"/>
            <a:ext cx="239039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0000"/>
                </a:solidFill>
              </a:rPr>
              <a:t>Bodamské</a:t>
            </a:r>
          </a:p>
          <a:p>
            <a:pPr algn="ctr"/>
            <a:r>
              <a:rPr lang="cs-CZ" sz="3600" b="1" dirty="0" smtClean="0">
                <a:solidFill>
                  <a:srgbClr val="000000"/>
                </a:solidFill>
              </a:rPr>
              <a:t>jezero</a:t>
            </a:r>
            <a:endParaRPr lang="cs-CZ" sz="3600" b="1" dirty="0">
              <a:solidFill>
                <a:srgbClr val="000000"/>
              </a:solidFill>
            </a:endParaRPr>
          </a:p>
        </p:txBody>
      </p:sp>
      <p:pic>
        <p:nvPicPr>
          <p:cNvPr id="18434" name="Picture 2" descr="https://upload.wikimedia.org/wikipedia/commons/thumb/7/79/Bodensee_satellit.jpg/1280px-Bodensee_satelli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571744"/>
            <a:ext cx="6143668" cy="38061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42852"/>
            <a:ext cx="27558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ostrovy: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500174"/>
            <a:ext cx="272222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Helgoland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1650 obyvatel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výzkumné stanice</a:t>
            </a:r>
            <a:endParaRPr lang="cs-CZ" sz="2400" b="1" dirty="0">
              <a:solidFill>
                <a:srgbClr val="000000"/>
              </a:solidFill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 flipV="1">
            <a:off x="3143240" y="1643050"/>
            <a:ext cx="642942" cy="214314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143636" y="4857760"/>
            <a:ext cx="215956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</a:rPr>
              <a:t>Neuwerk</a:t>
            </a:r>
          </a:p>
          <a:p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rot="10800000">
            <a:off x="5357818" y="5214950"/>
            <a:ext cx="571504" cy="1588"/>
          </a:xfrm>
          <a:prstGeom prst="straightConnector1">
            <a:avLst/>
          </a:prstGeom>
          <a:ln>
            <a:solidFill>
              <a:srgbClr val="0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10" name="Picture 2" descr="https://upload.wikimedia.org/wikipedia/commons/thumb/d/d0/Helgoland_Vogelperspektive_sx.jpg/1280px-Helgoland_Vogelperspektive_sx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42852"/>
            <a:ext cx="4417988" cy="300285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7412" name="Picture 4" descr="https://upload.wikimedia.org/wikipedia/commons/thumb/d/df/13-09-29-nordfriesisches-wattenmeer-RalfR-15.jpg/1280px-13-09-29-nordfriesisches-wattenmeer-RalfR-1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3428999"/>
            <a:ext cx="4929222" cy="327331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5222734" y="357166"/>
            <a:ext cx="29290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0000"/>
                </a:solidFill>
              </a:rPr>
              <a:t>Rujána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největší ostrov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v Německu</a:t>
            </a:r>
            <a:endParaRPr lang="cs-CZ" sz="3200" b="1" dirty="0">
              <a:solidFill>
                <a:srgbClr val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4429132"/>
            <a:ext cx="20329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0000"/>
                </a:solidFill>
              </a:rPr>
              <a:t>73 tis.obyv.</a:t>
            </a:r>
            <a:endParaRPr lang="cs-CZ" sz="2800" b="1" dirty="0">
              <a:solidFill>
                <a:srgbClr val="000000"/>
              </a:solidFill>
            </a:endParaRPr>
          </a:p>
        </p:txBody>
      </p:sp>
      <p:pic>
        <p:nvPicPr>
          <p:cNvPr id="16386" name="Picture 2" descr="https://upload.wikimedia.org/wikipedia/commons/c/c1/Jasmun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2571744"/>
            <a:ext cx="5524496" cy="41433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6388" name="Picture 4" descr="https://upload.wikimedia.org/wikipedia/commons/thumb/0/04/K%C3%B6nigsstuhl_und_Viktoria-Sicht.jpg/1280px-K%C3%B6nigsstuhl_und_Viktoria-Sich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4786314" cy="28942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42852"/>
            <a:ext cx="424346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emědělství: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1709" y="1142984"/>
            <a:ext cx="868058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chmel, brambory, obiloviny, ovoce a zelenina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kolem řeky Rýn – vinná réva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 potraviny dováží</a:t>
            </a:r>
            <a:endParaRPr lang="cs-CZ" sz="3200" b="1" dirty="0">
              <a:solidFill>
                <a:srgbClr val="0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2928934"/>
            <a:ext cx="306365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růmysl: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20" y="3929066"/>
            <a:ext cx="782618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nejsilnější stát v Evropě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nerostné suroviny: černé a hnědé uhlí, 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draselné soli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strojírenský průmysl – auta, lodě, letadla</a:t>
            </a:r>
          </a:p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chemický průmysl</a:t>
            </a:r>
            <a:endParaRPr lang="cs-CZ" sz="32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2.gstatic.com/images?q=tbn:ANd9GcQ4YbOcSxCBn2svPoIfvmPJabYe-u7GYQr01uT4O0AkPWHmhw503w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5993996"/>
            <a:ext cx="3143272" cy="864004"/>
          </a:xfrm>
          <a:prstGeom prst="rect">
            <a:avLst/>
          </a:prstGeom>
          <a:noFill/>
        </p:spPr>
      </p:pic>
      <p:pic>
        <p:nvPicPr>
          <p:cNvPr id="2058" name="Picture 10" descr="http://t3.gstatic.com/images?q=tbn:ANd9GcRRX24uGakYVYhz8IoLBeJaOMxktelblPJ3gF8y_XWRVBBT0KCj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42852"/>
            <a:ext cx="2414564" cy="2478315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2054" name="Picture 6" descr="http://t1.gstatic.com/images?q=tbn:ANd9GcSHP54xRQYvFS6PMDBQaTNx2W4f-8jaJo4OIAM4o1yYXJfhjX9k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2844" y="6046099"/>
            <a:ext cx="3638519" cy="811901"/>
          </a:xfrm>
          <a:prstGeom prst="rect">
            <a:avLst/>
          </a:prstGeom>
          <a:noFill/>
        </p:spPr>
      </p:pic>
      <p:pic>
        <p:nvPicPr>
          <p:cNvPr id="14338" name="Picture 2" descr="https://upload.wikimedia.org/wikipedia/commons/thumb/c/c5/Siemens_C35.jpg/320px-Siemens_C3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29322" y="2571744"/>
            <a:ext cx="1341358" cy="3357586"/>
          </a:xfrm>
          <a:prstGeom prst="rect">
            <a:avLst/>
          </a:prstGeom>
          <a:noFill/>
        </p:spPr>
      </p:pic>
      <p:pic>
        <p:nvPicPr>
          <p:cNvPr id="14340" name="Picture 4" descr="https://upload.wikimedia.org/wikipedia/commons/thumb/7/78/Boschhammer.jpg/1280px-Boschhammer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2844" y="3000372"/>
            <a:ext cx="4359379" cy="2928958"/>
          </a:xfrm>
          <a:prstGeom prst="rect">
            <a:avLst/>
          </a:prstGeom>
          <a:noFill/>
        </p:spPr>
      </p:pic>
      <p:pic>
        <p:nvPicPr>
          <p:cNvPr id="14344" name="Picture 8" descr="https://upload.wikimedia.org/wikipedia/commons/thumb/3/39/VolkswagenSciroccoConcept.JPG/1280px-VolkswagenSciroccoConcept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0" y="0"/>
            <a:ext cx="4500562" cy="3000375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53675" y="0"/>
            <a:ext cx="7436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Památky a zajímavosti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49890" y="1357298"/>
            <a:ext cx="4644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0000"/>
                </a:solidFill>
              </a:rPr>
              <a:t>hrad Hohenzollern</a:t>
            </a:r>
            <a:endParaRPr lang="cs-CZ" sz="4000" b="1" dirty="0">
              <a:solidFill>
                <a:srgbClr val="000000"/>
              </a:solidFill>
            </a:endParaRPr>
          </a:p>
        </p:txBody>
      </p:sp>
      <p:pic>
        <p:nvPicPr>
          <p:cNvPr id="13314" name="Picture 2" descr="https://upload.wikimedia.org/wikipedia/commons/thumb/d/dd/Burg_Hohenzollern_im_Blick_von_Mariazell.JPG/1280px-Burg_Hohenzollern_im_Blick_von_Mariazel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2000240"/>
            <a:ext cx="6305975" cy="472455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85794"/>
            <a:ext cx="76995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0000"/>
                </a:solidFill>
              </a:rPr>
              <a:t>pohádkový zámek Neuschwanstein</a:t>
            </a:r>
            <a:endParaRPr lang="cs-CZ" sz="3600" b="1" dirty="0">
              <a:solidFill>
                <a:srgbClr val="000000"/>
              </a:solidFill>
            </a:endParaRPr>
          </a:p>
        </p:txBody>
      </p:sp>
      <p:pic>
        <p:nvPicPr>
          <p:cNvPr id="12290" name="Picture 2" descr="https://upload.wikimedia.org/wikipedia/commons/thumb/f/f8/Schloss_Neuschwanstein_2013.jpg/1280px-Schloss_Neuschwanstein_201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7056" y="1500174"/>
            <a:ext cx="7989889" cy="491567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cestuj-levne.cz/wp-content/gallery/neuschwanstein/neuschwanstein_2.jpg"/>
          <p:cNvPicPr>
            <a:picLocks noChangeAspect="1" noChangeArrowheads="1"/>
          </p:cNvPicPr>
          <p:nvPr/>
        </p:nvPicPr>
        <p:blipFill>
          <a:blip r:embed="rId2">
            <a:lum contrast="20000"/>
          </a:blip>
          <a:srcRect/>
          <a:stretch>
            <a:fillRect/>
          </a:stretch>
        </p:blipFill>
        <p:spPr bwMode="auto">
          <a:xfrm>
            <a:off x="142844" y="285728"/>
            <a:ext cx="8562680" cy="64245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18473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42976" y="214290"/>
            <a:ext cx="646683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0000"/>
                </a:solidFill>
              </a:rPr>
              <a:t>Braniborská brána</a:t>
            </a:r>
          </a:p>
          <a:p>
            <a:pPr algn="ctr"/>
            <a:r>
              <a:rPr lang="cs-CZ" sz="2400" b="1" dirty="0" smtClean="0">
                <a:solidFill>
                  <a:srgbClr val="000000"/>
                </a:solidFill>
              </a:rPr>
              <a:t> – v minulosti projížděl pouze německý císař</a:t>
            </a:r>
            <a:endParaRPr lang="cs-CZ" sz="2400" b="1" dirty="0">
              <a:solidFill>
                <a:srgbClr val="000000"/>
              </a:solidFill>
            </a:endParaRPr>
          </a:p>
        </p:txBody>
      </p:sp>
      <p:pic>
        <p:nvPicPr>
          <p:cNvPr id="10242" name="Picture 2" descr="https://upload.wikimedia.org/wikipedia/commons/5/52/Brandenburger_Tor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500174"/>
            <a:ext cx="6096000" cy="4572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214290"/>
            <a:ext cx="732604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Tropical islands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- světově největší krytý bazén – tropický ráj</a:t>
            </a:r>
            <a:endParaRPr lang="cs-CZ" sz="2800" b="1" dirty="0">
              <a:solidFill>
                <a:srgbClr val="000000"/>
              </a:solidFill>
            </a:endParaRPr>
          </a:p>
        </p:txBody>
      </p:sp>
      <p:pic>
        <p:nvPicPr>
          <p:cNvPr id="9218" name="Picture 2" descr="https://upload.wikimedia.org/wikipedia/commons/thumb/b/bb/Tropical_Island_-_Hallendach_von_innen.JPG/640px-Tropical_Island_-_Hallendach_von_inn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714488"/>
            <a:ext cx="6096000" cy="49292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s://upload.wikimedia.org/wikipedia/commons/9/97/Tropical_Islands_Luftbild_2008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57166"/>
            <a:ext cx="8356354" cy="62776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upload.wikimedia.org/wikipedia/commons/thumb/3/36/Moritzburg-Fassanenschloss.jpg/1280px-Moritzburg-Fassanenschlos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643050"/>
            <a:ext cx="6272249" cy="417986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714356"/>
            <a:ext cx="7301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0000"/>
                </a:solidFill>
              </a:rPr>
              <a:t>Tři oříšky pro Popelku v Moritzburgu</a:t>
            </a:r>
            <a:endParaRPr lang="cs-CZ" sz="3200" b="1" dirty="0">
              <a:solidFill>
                <a:srgbClr val="000000"/>
              </a:solidFill>
            </a:endParaRPr>
          </a:p>
        </p:txBody>
      </p:sp>
      <p:pic>
        <p:nvPicPr>
          <p:cNvPr id="1028" name="Picture 4" descr="http://www.schloss-moritzburg.de/typo3temp/GB/MOR_3HfA_4d43ae650d_logo_watermark_16cb1e5dd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500174"/>
            <a:ext cx="3262296" cy="26540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 descr="http://www.filmovamista.cz/img/181-Tri-orisky-pro-Popelku/3630-2753-zamek-Moritzburg-Schlo-alle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895829" cy="3673348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31750" name="Picture 6" descr="http://i.idnes.cz/12/111/cl6/KOT1fabfa_pop_tri_orisky06.jpg?v=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248024"/>
            <a:ext cx="6000750" cy="3609976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6146" name="Picture 2" descr="https://upload.wikimedia.org/wikipedia/commons/thumb/2/2a/Schloss.Moritzburg.Ansicht.von.Suedwest.2005.08.01.530.jpg/1280px-Schloss.Moritzburg.Ansicht.von.Suedwest.2005.08.01.530.jpg"/>
          <p:cNvPicPr>
            <a:picLocks noChangeAspect="1" noChangeArrowheads="1"/>
          </p:cNvPicPr>
          <p:nvPr/>
        </p:nvPicPr>
        <p:blipFill>
          <a:blip r:embed="rId4">
            <a:biLevel thresh="50000"/>
          </a:blip>
          <a:srcRect/>
          <a:stretch>
            <a:fillRect/>
          </a:stretch>
        </p:blipFill>
        <p:spPr bwMode="auto">
          <a:xfrm>
            <a:off x="4929190" y="357166"/>
            <a:ext cx="4214810" cy="2808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2844" y="142852"/>
            <a:ext cx="28007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Víte, že: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000108"/>
            <a:ext cx="883043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0000"/>
                </a:solidFill>
              </a:rPr>
              <a:t>mezi nejslavnější Němce patří </a:t>
            </a:r>
          </a:p>
          <a:p>
            <a:pPr algn="ctr"/>
            <a:r>
              <a:rPr lang="cs-CZ" sz="2800" b="1" u="sng" dirty="0" smtClean="0">
                <a:solidFill>
                  <a:srgbClr val="000000"/>
                </a:solidFill>
              </a:rPr>
              <a:t>Albert Einstein </a:t>
            </a:r>
            <a:r>
              <a:rPr lang="cs-CZ" sz="2800" b="1" dirty="0" smtClean="0">
                <a:solidFill>
                  <a:srgbClr val="000000"/>
                </a:solidFill>
              </a:rPr>
              <a:t>– teorie relativity – Nobelova cena</a:t>
            </a:r>
          </a:p>
          <a:p>
            <a:endParaRPr lang="cs-CZ" sz="2800" b="1" dirty="0" smtClean="0">
              <a:solidFill>
                <a:srgbClr val="000000"/>
              </a:solidFill>
            </a:endParaRPr>
          </a:p>
          <a:p>
            <a:pPr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rgbClr val="000000"/>
                </a:solidFill>
              </a:rPr>
              <a:t>Němci milují nákupy na trzích </a:t>
            </a:r>
          </a:p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– každý týden trh s ovocem, lahůdkami a uzeninami</a:t>
            </a:r>
          </a:p>
          <a:p>
            <a:endParaRPr lang="cs-CZ" sz="2800" b="1" u="sng" dirty="0" smtClean="0">
              <a:solidFill>
                <a:srgbClr val="00000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rgbClr val="000000"/>
                </a:solidFill>
              </a:rPr>
              <a:t>Oktoberfest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           nejznámější německá 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slavnost -děti si </a:t>
            </a:r>
            <a:r>
              <a:rPr lang="cs-CZ" sz="2800" b="1" dirty="0" err="1" smtClean="0">
                <a:solidFill>
                  <a:srgbClr val="000000"/>
                </a:solidFill>
              </a:rPr>
              <a:t>pochutnaj</a:t>
            </a:r>
            <a:endParaRPr lang="cs-CZ" sz="2800" b="1" dirty="0" smtClean="0">
              <a:solidFill>
                <a:srgbClr val="000000"/>
              </a:solidFill>
            </a:endParaRPr>
          </a:p>
          <a:p>
            <a:r>
              <a:rPr lang="cs-CZ" sz="2800" b="1" dirty="0" smtClean="0">
                <a:solidFill>
                  <a:srgbClr val="000000"/>
                </a:solidFill>
              </a:rPr>
              <a:t> na mandlích, cukrové vatě,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            lákají je spousty</a:t>
            </a:r>
          </a:p>
          <a:p>
            <a:r>
              <a:rPr lang="cs-CZ" sz="2800" b="1" dirty="0" smtClean="0">
                <a:solidFill>
                  <a:srgbClr val="000000"/>
                </a:solidFill>
              </a:rPr>
              <a:t>                     kolotočů </a:t>
            </a:r>
            <a:endParaRPr lang="cs-CZ" sz="2800" b="1" dirty="0">
              <a:solidFill>
                <a:srgbClr val="000000"/>
              </a:solidFill>
            </a:endParaRPr>
          </a:p>
        </p:txBody>
      </p:sp>
      <p:pic>
        <p:nvPicPr>
          <p:cNvPr id="5122" name="Picture 2" descr="https://upload.wikimedia.org/wikipedia/commons/thumb/9/9d/Wiener_Riesenrad_DSC02378.JPG/1024px-Wiener_Riesenrad_DSC0237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6314" y="3581519"/>
            <a:ext cx="3937929" cy="32764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09952" y="0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1344431" y="1428736"/>
            <a:ext cx="645513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0000"/>
                </a:solidFill>
              </a:rPr>
              <a:t>Na následujícím snímku jsou schována 3 německá místa, poznej, o která se jedná.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tripio.cz/media/images/c/5/img4f979b97d575c_10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14290"/>
            <a:ext cx="8067675" cy="53816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52" name="AutoShape 4" descr="data:image/jpeg;base64,/9j/4AAQSkZJRgABAQAAAQABAAD/2wCEAAkGBxQTEhUUEhQVFhUXFxgWFBYXFRcUFRQWFBUWGBQYFBUYHSggGBolHBYXITEhJSkrLi4uFx8zODMsNygtLisBCgoKDg0OGhAQGywkHyQsLCwsLCwsLCwsLCwsLCwsLCwsLCwsLCwsLCwsLCwsLCwsLCwsLCwsLCwsLCwsLCwsLP/AABEIARQAtwMBIgACEQEDEQH/xAAcAAACAgMBAQAAAAAAAAAAAAADBAIFAAEGBwj/xABBEAACAQIEAwUGAwUGBgMAAAABAhEAAwQSITEFQVETImFxgQYyQpGhsRTB0SNSkuHwBzNygsLxFSRDc6KyYmOD/8QAGQEAAwEBAQAAAAAAAAAAAAAAAAECAwQF/8QAKREAAgIBBAMAAAUFAAAAAAAAAAECEQMSEyExBEFRFCIjMmEzQnGB8P/aAAwDAQACEQMRAD8AcdaHkptkqBSvePJAZa0Vo5WsC0DFitRK00VqBWgYsVqBWmStDZaQACtQK0crUCKBgCKgVo5WoMKAAFaGRTBFDIpiAEUNhTBFDZaBACtQK0cioEUgAFaGVpgioEUwsXK1AijstQK0BYAisohWspjPSksSazEYRl3GlP2oDCmMTiJ0geNYubsaiqOfK1mSrHF2VmVpUrVp2TVC5WoFaYK0NhTGAK0NlphhQ2FAC5WoMtHIoGIfKCTy+p5AUm0lbBc8C+JuBFLHQDroKo8Xx0D3QT/4j66nY8hUce73ChuEhWPdA10mCUX0IzfpVNxN1t3sokDNEH3t/innrXn5PLk3+Xg7I4Eux1uOProOfxHx8KPhuOg+8pHiO8P1qtxuFKXXDMZRyp2ynKfzpUoSwOkH5+nXeoXkZE+xvFFnZW7gYSpBBrGFczwbG5LkT3To3h4+ddQRXfhyrJGzkyQ0MCRUGFHIqBFbmYAioEUcrUCKQASKgy0cioEUALkVuiFa1QB6erxUGYkzW1qQWsygZNLuKbuRS7ihAAIqDCimoGqEBYUJhTBFCYUwAmqzibAsqsYWCzcthp+Y9fWrRhVTxd7aMr3NRBBUe887KPPUetc/lf0ma4P3oXxGI7C9bLsGMAFQoItrPw8hG3oeomo4rdtnFPdIDfEohXGYqAZG2hmj8ZvMxW7iYso8Zba95oOm+51npsaq+JYtbOMFkAG3mAle8WBJAgjSZjed68pOjvoDxa6brswVhMEgjnlAPQ7g/Ok7BZeR5cudbw+Ju/i2tamSVCEAQZ08jSuBxrTdBJOjMCYJGUEmJ+1OwoaXdm0g6+IGaduehrtbBlVPgPtrXBW+ITaBYSZyk7bk7eMVd8JxvZMFLZl5jcrJkH7j/aunxsqhLn2YZoOS4OjIqJFF3qJFeqcIIioEUUitEUABIqBFHIqBFAACKyiEVlID0EGj2mpscO01MGtiyi79Kxc0zTSxBhQXFHuGgvVIkA1DNFYUM1QiDUM0QiommAC6wAJOgAk+Qqit3VBN2/79y2zYdYkKqxBIPxEH6zVpxcTby695kUxvDMAY9K567da/iLDaOguXUVlPdRFGh8ZDgR5V53m5HaidnjR4s5rHYm5fwkOWcJdNtQNWzEZyxbUkd4jLsI0p2/wK472naFy2bOhEsLoRQ5geKz51e8PwdrD2zbElswbKNXY5SJOvdGgrMZfukZsotrpt3iQDEknxI2FcSR0tlbi+DA4g3e8CbvaiNwcwYER6VRXMEq32K9SNxHeGv3q9xT83JcaHVp0zBdPUilbt1JjKDMeg0Aq0ibKdeHQhUHUkETyK/wC5rLeZSs75Sp81LH61drkBg6EmfA7mKUvwxkEGCZj7fWmBf8Du5rXlt5HUfnT5FVHszorCR8MDnoIq5Ir1vHd40cGVVJgiK0RRCK0RWxkCIqBFFIqJFMARFZUyKykB6XiL86g0reuzUSaGaxUUinKzJqJrDWqoRBqGRRjUCKYgJFQNGIoZFMBXF2C6lVgtplnbMDpPrSWH4dDZE7hNztGPwqWVV08YUfKrYWiZgVG5ZMMvxyzZiYgskzJ0EHb1rzfNS1I7vGf5WVr4AIIZCM5GUjVyvMseU1X3AcgGmUAA5jG5BOu+9dNjMYphLSklQ3fbbRToq8x51yXFr6oD2ryRBVdzsRoo25VyWjcrbwtgGQdtdNDqD10iKVxWQFSAdUUcvA/pUcRfzqcqXCJ30QRHU0qczbBY0PvTyj8qpMRmPuDQ6zpy6eNKWnGZhMT9JGkdeVNXkdl+CATsSPvS7W2EHIdOfvA/KmmJoteE4nK48dD+R+ldMhkVwmGuFTptNdpwy7nWfAV3eLP+05s0fYwRUSKKRUCK7jnBEVqKIRWopkgiKypkVlAHoDqG208KXKVNGitk1h0V2LMKjTNxdBULNnMwHWqsVADWgKsuJcLNoAzI5+f6UnatE8qSkmrQ3Fp0N4TgjOuaQJ2n8+lQv8DuAwBNdRgrWW0o2MVM3YrkfkSs6NmNHMJwRwMx9RXPYu4FW6ztlUGGLbQDIAnzG3lXe4jE6HXyryX2mxPbrfY6pZgpb5XXk53Yc0EEDkT61yZ5OTtnRiSSpAruPu4i5ksnsbeVnLkftCgBkqBsDrB8KoeGNb/bZyFZVJtsx7zMGg+uXNsOVWWMxRfGWrtowMttMwAAQOCjG3IEQGI0A92g8M4d/wAxqOVxWzc2KOCQPOsU/hrX0qeGF3t317xITMDPuwYO+sAsvjQMDbYIVHxW2MTzUtqPHUV1HBMBDsD8dq6vnKFhp5qKUwFhO2tqCO8rINt3zgfMkVcYv2Q2jmsAhW1dUD4S0AxEDUiPP6VGziHFhoJlSNTqRmOg15b1b2rahssakMp08NqXwuGUK6cis+qmR+dVoYtQIur5ARDMs5htmESD1866b2ZuA2ivxKxzDz2I8IrlMmUJzhyJ6BjJ+1X/ALLA9o/QKV88riNPU1t40qyIzzK4HQkVEiikVEivXOEERUSKKRWiKABEVqpkVugDszWxWGppaJ2rEEaCknSneG4HN3iunIzFHwWDYroNzB8qsexKmBJ+wrnyZfSNoY/bB8Rwxa3EcvnFIcFQd4NuK6FJpPEYUEzsfD86wjk4cWbOHNkrmNXahPdmp/gV0mo4i2tSq9FclbiOZ5wY868kVc8IpysMNDaHvZGF3LnPixYgdRXp+Puwdq43HWVtXMxIyE3Scw9wPZCBUjlI+pFT5EGoqQ8Mrk0IYLh/anD6KpKgQPdBW6/6UzjcbZs4lizbOxCoMzMc2i6aD1qr4njmC2h/c2GJCNH7RxmJMeHe321G9V3E0NnFhEIFtSpYlf7zr4xvzrnukbVbC/8AE3V81u2FIPdNxtTI17gjWDVbdxJS4v7TI+65V0DToZ5EVvjyr+JJXvqDKkaACZgDlvS3HrDG4Jt9nKg5SwYgNLAyPAg0ahUSxD5XANy4WPTTXrpWrjZGH7QgnqJn15UvxWw5ZWaIZQQR+6Tz8d61xRZe2eRWQee+nrT1MVB79omVleWnORrVx7NXR2sHcgxy5CY/hqixIK3lY6CASORzTsPlRcLebMZ3V4RhynY/PStMc9MkyZRtUegEVEiocPxHaW1fmRqOhGh+tGIr2oyTVo85qnQKKiRRiKiRVACIrKmRWqQHc4TC5568qcOAykRr1pPC3itWdnHrz3rjyOd8G0FGiwtGCB86lfxYU0C1eBoeKGYg9K5dNvk3vjgeXFDnS96+DQ2siKVvI0aCaFFDcmMtdPI1W4y6wPOtNidOhoBxR51tGDRlKYriSSNq4riuKW9fa2/ugOlpeT30Uv3z+6M328a7W5dmvOMdhmF/Jcz/AN+5Dr3Qtq+FVpYddvTpUeXagkV49OTELha9h8P2jMbil1LPoEmWVPkeXgI0o/FcK9w22clnZFMzIBBYQNNRpVvw7grFGRvdW4pU5YbQXAQevLWr+3w7KqafCY8gx/WvO7Ox8HN8R4OXNsxH7K1PLvBAradZFa4zw7ObZO4tW188q5P9NXfFOKWLYUPdUEDKVHfYEEwCFmDBrl+JcZVypRLrx1hARmPMTET0POtEQzMdgh2dvWYDL9ar7uGBCjpMbdZo9zijssC0gEzq5JH2pFcZcYxkXc9eXrV8EksZhswU8wAPkdKUNo5rnoy+EET+Zpvt2PIeUxQBe1kqR1mToaOLDk7X2ew4/DKR1cERGoYifoKcIqv9mMVmslQZysfrH5zVowr18D/TRwZf3MCRUSKKRUSK2MwRFZUyK1QM68VlZWViMIlw00LvjSVbzVDjZalRYfj+VRPENNKria1NTtRHuMy/ck0uTRGoTVqkZtkSaRxPC1djdjXKFOsSFcMtOk1WcZxtwAWbMZ7kZmJgW7cwzk8hrvXP5a/SZt47/Ob4hxu3YJFtDdu5iSi6qBpGYjnuI+1ct7T3cY2HW9dc2rcwLfuyDqFC7kzyIMddKea+LP47D4VD2iJ3sSWJbusBcyg6KNWCxz9K5zDkNhWtZLrPnVi2hVJygs2YzqZFeVwj0OxS8oXDpeQEvnKgMCcvPMWO+4G9aw1x3sOWyk241EzGpO5+1WWEwV1rF5GudxCrMgVTnzMBIbcRlHPnUeFcIVlvAjvLaLKZO6sk6eRPyqk2S0io4XiCS+ZiBl8eZ0jn1oHCF/aGdBB855efPQ1d8MwMXlBEz3Y6yCB96Dh8HkuA9G19DVJMltFZwuRdcTK6jmNZ08+fjRsMSUudQTIjNBHTwpz8KEvGNsxPzNBt4XvMvLKwHLXlTphaDcLxjWXUrsRLruGExoeo3/o13tecYZ5VZHMg+EeNekKQQCNo08uVeh4TdNHJ5K5TIkVEipkVoiu45gZFZUiKygR2lrAOxAyxOonQRWYzAtb8R1HLzroywFJYvFACCJn5V5yzyb6Ox4opHPzWpqdyJMCB06VCK6jnNVo1IioxQIG1DaisKGwpoQM1yPtiHUXQMoW7aCl2MZRbuK7KPOF8/nXXEVX8YwJuqgEQHUuCBDIZVhr/AIvpWPkxvG/4NcEqmjlLOGF28M9uFu2wVysSDNt47Qk6mdZFOcJwncuL/wDUI2GiuhH0q04Jw+TZaAAiCdOQvFNN+s1c8JwIWzekDW0IY6AbiCTtJH0ryInoyOcwWFhLw625/gZW+wNQ4XZ/ax+8l1P4kIH1inX43hrIuqzi4zKyL2YzkFgRoZC/XlXL4rjaG5buWLTKVgy790kbQB4g861tEUO4QZbiPsFdT8mBNR41hcl+4m0O3ynSqnEcXue6TaQtscpJPX3s3h03oV/id09+5eYCdSQq5jtrtpVauRUH41bMMyGCVkecafUUEvLZhsQrDyIoV7GsyFu1YoBvmGWZA172vOksMCydy4ZnU9B0iaev+BaR1cORMAxmJG0aDvD5Gu54fczWkbqo+Y0P1FcKl5goKuHEzMCDoREjcRpvV/7KcXUgWGkPqV07rDoD10J+010+NkjGVfTDNBtWdMlsGdalfw8KCDM1gWKJavQIImu936OZV7EiK3RnEnpW6dk0d/dxABNb7FLg/nVfM0Wxcy15fXR399jWI4dbC9D1mqcYYl8ggk7dKdxOLmt8MuGTKyN9tR01q4zlFOyJQi3wMXuG2woHPm06/wC1VuJwJWSNQPmPMVaXjy5UvcfkdjoaUMkkOUIspmFEwmBa4YUeZOw8zTjWFZgBprHpz0q1sN2YyqAB9z1NazzUuOzKOG3z0c9jOGPb1IkdRqB50D8My95lIWC0xpAEzPpXVtcn3j6cq4f+1LGXWtWMPbbKL93JcbYBVUtBPIGPXLFYz8huDTNY4UpJoqrfHMncwydo8MmaJTvOW7oGpO/z51U4jBXLzm3fvd8a5GJCjSdgCAd9NDSXC+Li3hrbWu7kunOSTNxmgqXIgkZdSORNK4/HFcV2id9A5ZiCRmLzO+sa9NR51xWkdVNlJg8WxvjQZC2QAe8wYwrDmSZBigY9Llt3BlWRhlERvOpB3mrC5hMmKYLKXLbBiBspnuZD4R9Ke4xw8i40sX1BDNqxBWVE9INCbFwUvGcKxZZKMxXXK2YKdJGh01oLoOwCg98HaJAEnSeWgmr7FcIRbdq4ojtFJfxdXZST8vrWYbAg2Loj3WVvGNj+VUk2Js5/DALZcHNmbbKNBHM/Ws4eoCNmYglTAUSQPE+fKrrh+GEuvVWH2NR4dhxnI/eUr8x/KqUWLUigtZltEBu+GDARMjoZ567+ArpfZoZ8ZaDEZcysCIMFFZiNOpWNeoqsbBjK69QPmDR+D2sl7DMhy6qDPu6OMxP+U0498ifXB6viVBpV09abvYzC29LuJtAjeGUmeYABJpG57ScPBENeunoltgpPgWAH1rvXkwiczwyZorWUG97WW1/u8Cx/7joJHhGatUvxkfgfh2dnhmmivbmkrLnlpVlhBmBnbasJcGy5F7GGBOutWti2FBgUkbQGoPpTli4MolqmTscUQEtUzhxHe1FQMciakGJpWOjS2FWSo3/rSgNeGx3plXiksWvMUJ2+RddBg1U3tVhluYW6GBMKWEbgrqMpgwfEdasEu7A1K7bUgg6zvQ0CZ4ngrTNaZcuRVvBkQGQRfQHNqOiJVleweqjLLG3bAAABO6j7V0r8PUOx0gXcOCsCMoKqfppTV3hmXEpAgpEcpCX3X8xXKbHI43Bn8a7EEF7NssY0DQCQT1lj8qZ49ajsyedtP/G2y/6a7DjeAY4ruLPdQxEjuz73Qbb9ap/bh0PZ961IhXBurK6kHuiSdGI2q4sTRT3rQbDWyNcruv8AEFYfnUeF2gVvr1skjzRkb7ZqiOJ2Es9l2mbvK3dRoGUMCAXy9enKl7PHrFs5lS6xIK6slsQwIOkN161SkiaFLIAdfOD66Uv7r+Rol3itr4bP8V1m/wDUClb3Es21pJ32uE/VqvWidJvECHPn96m3DotqwjVWuL1BDEOPOATShvk6kHzytRW4iwUINlzQCrSBc97XmKTaGkXXs1w4XrV1yqrkurbAUfCYysZO8PT/ALR8HK4UmzmNwd7uzmOR7bQAu8qraeNL+xXFbcjDuAguMO+ADmYarn58gAa7i/8AhU/vcRBXUZriLrEd0AA86y5stFcOGJm9xfdQ6kiJBH+n61utXPaPhqGC6uNu8xfXnoSY18Kyl/sZ0S3FidK3g8aRaUO+do1aAsz4DSuXOMMb1IYo137Ry7h0RxI5msfEA8/Sa54Yg1sXTT2xazpbeMA5mnLeNHI1yQumjLiCKl4ylM6O7fJ6fOodrA1qh/GmtHHUbYay3fE1tbxJql/GVHF4tjbZbZysRCnofPlQ40gUiPGuIWbL3Q7yWywqDM4KOW11hdCNz6VU4/2uxF982Gw+XcBoN5tWzaaZRqAdqseGcBsW7T3Hy3bySSGYEcwspyBaYJ1NUi8SK3lVUQy+TO5dczrutrKwW2gggek71xUdFinELHELuY33uhRvncqvokgCufu2FAhmAJiBIBiRrG/rXd+2zlVUBdwznnqI0PUSQa8+uzmhYkGXJ6zsT0/XwpiG/wACCO6pY7yHJEeNauqoA7oB/dET86u/ZrDd8FxlRwVJJgAx7ynnv/UVS8QsOrERqQIM8jMxHOatO0TVA7WIDfDzOoMxG9EYHedD5aiNppO1YKkZfWdfPQf1NOMRly6+nL5x1pq12J0xVsSc0aeAjl59aK7aZvSPyNKX7GviTvzHT+vCp4m4V7sE5hvpSXHI+yWEw5vkIujMRBHOdopqx7Kn8Tfss0ZFsspnYXGKnfx+1IYHE9gyvBhXBA8oMT869IwQW8r3hbAZ7dtgTqWgTlVuYBUacjUSj9KTOOtey6jGXbJ1HYpcSNpzKHg+tar0NL6LdOdrayq7uq6gnqfEVlTSLtlWUkSpBG0gyN43owsnwrwvDcZv2zKXrgP+Ix8qtsL7dY1P+tmHR0Q/UAH612LOvZzPD8PYRaNFW3XlNr+0nFA95bTD/CR9jVzwj+0g3LiJcsqoYgFw57vjlI1+dVuxZO3I74pU1FU1z2msz3c7+IXQecx/QpPCe21h2yw4OvJYETOs+H1p7sPobU/h01YVHSqfD+0FtiwIIAPdOhzCBrptrIjwpocWtfvR5g0bsH7B4cnxjnYrWdkKRxfFkVQVIaWAgGIEyS3QAAn0pzt1Mwyz5g1WpfSXGS9C9oG3duFhFtiO0c6BezNp0APOe+IG80nwr2eF0WbpuSoDwoUMM5cjMTOuyjwyid5qw4RZbF2sTaugZ0gqRHRgCPMJ8qe9hMIVwzKx0F1sv0n0rzzrKT2+xd1Fy9imQghLmZiQGy5gVgBT3RuT4VX2cDauYfPl76CHjSYk69QRz3rsPbXDB8I51kEHcxqY1Gx9a5PhOGbsDcDaZWDLG4AB3q49EvsfxOBS4nZvoDAkaZByiOlcJatBbjopnKcpMRPzFeiXsQobl6navO3hcXeBnvEkQCdmIoXEhvlExdXPknvb7cuWtNdjM+WnKqi+4GMQgGGSNdJKk/qKvUu6jQcxvPKtFz2ZsrrdsHQz+c1J7MkEmd+dYGMnYa9J/OshokkaelAxfFWgQQev2pniOMFnD2SoyjvAsZYd3pOk76Urigc2nT+VWa2e2wL2xEq4Inpdtuv/ALAfOoyLgqD5HuEcMvY6xa/DKmaWL3SoACkSBMHvToQOg2rK57D8Nc8PVne4jIxUIGKNlZp1Bgc/pWVz8fTZJtHA1k1qsrYzJU3wuw73ALc5tSNuQ8aTq+9jF/5ieiH6kCoyy0wbLxx1TSL7hlm5bgXpJZoExoApJPd8q5tyM7cwGPrzrt8SGNt3yg5M2USATA5T61wpGkmNd9fCssLclbNc1J0jYbnrrWJjiNMzjyP3qOhAjX/eoKgA2/lW5jZYWeIGO+zMOhYnXYH71u3xa9MC4fvVaxAUbxyqYMNM8gPrRQW7PoD2IugqG1LXcLZcx4Lr5avTPsxcbJeQQIuEyZJ7wA29Kqv7Onm1htd8Nl/gePyqw9nny38Unip/8nn8qPRPsc44jHDXZM9yYgASNa4jhdz/AJS+q5iwzxuQAyt8vd513eKvBrdxJBJQ6T4V557OXP2l23DHMp0G3T8zVJcCfYX2c4x2yGU7yuVZoWB3VYePxVzntEgXGzr3h91H5g1aexh799cskrafUxBIdT9h8qR9trRW5afSY5GRof51PwYW2qxMaxRreIClSF2YHXnBpNbxK6ty5Lp9aiJO5P2+1bGZvEmLhgaEkiek1G+JmWUetaxyg5Sdjr+VLhByAoAlfeFB5Eb/AGprgWI/vBOjLm9bTC4Poppdvc8jtQMLiwhLHaNgCSwMqQo5mCaUlaGuGd9jEDWyCJBgxy3FZXMYP2ukIPw94mIlgltSQusFmHQ1uuLbkdKkvp5VWVlZXSYmVeezN1lLlWKkhV0VW3JPxAxt9ap1ssdgT5Ca9A4Zh8LZtqrXFzZe8QCZLCW2+VTJpLkav0Ct4h5lnLaEAMFgZhGgAFKWuHIAREidyFY7D95fOrf8VhZnvH/KfShX8Th2WCtwjXTT4onn4Cp3YIP8iVnhyRH7MSNCyIFBieS89vWlbOADKWcDWMotpbj3huzKfhzER4eVWhuYcpkCXCBB3A22+VC/EWVZIVlAJIkyp7uXUgf1FCzRfCFwVeEwa3GaRCK2Un9nvrsAAx0HLmfSgW+GbnK4kKEBKt3oly0aAaGNtwNa6bD3jB7O0CCSxgFhqZOwqd65dTQ2sv8A+bfpQ8v/AFAdd7AMRawg90xdRtf8Tbj0q2wgAx94EDVW+jL/ADqi9lMaQtsuIi+RopGjInL51Y3sWF4hmgwQ06axlLbf5RVJ3yB1UDKQOYP2rzLhdzs8YynQEsDB11zDeu+TGkkdxonnl28gTXm/GrpXGkqNnnWRsVNXEmRZ8Mwa2izAsZ0aTMAGRp0BJ9DVZ7a28yW2Hwlp8iB+lP4XFMS3IZrh0Wf+o3j4Gk+KYV3tlVlolhMDL3T/ACqZdFIqsNclRTC5RvSWDsd2DM89THht5UYWQPhn0rW+CKGcbBsI4+F2U8+hqv8AxGmgPyP509nizcTKdww5RoZP0HzpR7gA0X670rHRBGJkbac/lVXis2mg0PjTz4iOWu0eBpfE22aFEasPSWHOnaXYhrHcfdrRtqnenvHKJI0JAMgxKqdKyq/jbNZC2yDKPcWRoWDEMDtqIiPX03WMZKStGzco8FIOE3Oa/NlH51McJfnlH+dT9iauhgj1A9Cf0oiYIfvE+gH5ms9yXwnRIqbGAdfduZeuVnH2Apu2lwf9Zj6sfuaeGEUfvepj7CiLYX937n7mlrn/AAPbYg9on3nJ9P51i4dfH5kVaZFHJfLKJ+dSNkAaKp66Lp6Goet+w2hLCXBbM5Q3g8uPkTVuONAQOwtgjmsDQgHZRFCVdtFHkFrLaZhOUTryHU67VKjJeyliY3a9olAg2zqCPfJG0TERRrHtKPiDHw0A9QCJ2pVbA6LPPuiidkOsegp/m+htv6OYb2ntrMKoEyAE1B0372+m9Db2kVnLuZnbu94SOs6efSgBF66+lYSv9Ci5D239LC17U2o7xeecWwBt/wBw1Vvx8lyYTLJ11LRynlNGCr0B9B+lS7McgP4Ry9KdyDbf0HguNIjMzMxzRIjTQvMa9WHyo6+0dofCx3nYT0jppNCNkfuj1UfpUOwBnurp1UH6RRqmLbf0qrmN1kZR5ox0k/8AzEnWp/8AEtI8I90frVitlf3V/gWprg0Pwqf8sUOeT6G0yqPFH5Nrz7i7dPdoX486yX13AIH5VdHBW/3F+VLXUw43AnoszU6pr2Jwl9Ki/cVtlIPXNJ19KhmnefnrTGJuIfcTKOp1PrrS5XSY2MmRIIEkgijcm3VmWmmRxYQ2mYtndWXusArMCGBIgQoHdrdBPE7YmLS6jWEAnWddKyt4wcVVmzkmWya61sLWqyoNQN25lBOh33omFcsoJ57wPCsrKYBn8huKxLhO/wDvWVlIYWNPLppU7Xugdf5/rWVlAB+z8T86XFw1lZSGFPLxFSu8v6+lZWUAYViN9q3ZMkg7adayspCNo3LzHyoiVlZTA2q6Vq7cKjSsrKQFBi8a7nUwOg0FKG4QP66xW6ysmcsnyQV/KpvroRpWVlIgE2Dt/uLWqysq1Jlo/9k="/>
          <p:cNvSpPr>
            <a:spLocks noChangeAspect="1" noChangeArrowheads="1"/>
          </p:cNvSpPr>
          <p:nvPr/>
        </p:nvSpPr>
        <p:spPr bwMode="auto">
          <a:xfrm>
            <a:off x="155575" y="-2065338"/>
            <a:ext cx="2857500" cy="4305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54" name="AutoShape 6" descr="data:image/jpeg;base64,/9j/4AAQSkZJRgABAQAAAQABAAD/2wCEAAkGBxQTEhUUEhQVFhUXFxgWFBYXFRcUFRQWFBUWGBQYFBUYHSggGBolHBYXITEhJSkrLi4uFx8zODMsNygtLisBCgoKDg0OGhAQGywkHyQsLCwsLCwsLCwsLCwsLCwsLCwsLCwsLCwsLCwsLCwsLCwsLCwsLCwsLCwsLCwsLCwsLP/AABEIARQAtwMBIgACEQEDEQH/xAAcAAACAgMBAQAAAAAAAAAAAAADBAIFAAEGBwj/xABBEAACAQIEAwUGAwUGBgMAAAABAhEAAwQSITEFQVETImFxgQYyQpGhsRTB0SNSkuHwBzNygsLxFSRDc6KyYmOD/8QAGQEAAwEBAQAAAAAAAAAAAAAAAAECAwQF/8QAKREAAgIBBAMAAAUFAAAAAAAAAAECEQMSEyExBEFRFCIjMmEzQnGB8P/aAAwDAQACEQMRAD8AcdaHkptkqBSvePJAZa0Vo5WsC0DFitRK00VqBWgYsVqBWmStDZaQACtQK0crUCKBgCKgVo5WoMKAAFaGRTBFDIpiAEUNhTBFDZaBACtQK0cioEUgAFaGVpgioEUwsXK1AijstQK0BYAisohWspjPSksSazEYRl3GlP2oDCmMTiJ0geNYubsaiqOfK1mSrHF2VmVpUrVp2TVC5WoFaYK0NhTGAK0NlphhQ2FAC5WoMtHIoGIfKCTy+p5AUm0lbBc8C+JuBFLHQDroKo8Xx0D3QT/4j66nY8hUce73ChuEhWPdA10mCUX0IzfpVNxN1t3sokDNEH3t/innrXn5PLk3+Xg7I4Eux1uOProOfxHx8KPhuOg+8pHiO8P1qtxuFKXXDMZRyp2ynKfzpUoSwOkH5+nXeoXkZE+xvFFnZW7gYSpBBrGFczwbG5LkT3To3h4+ddQRXfhyrJGzkyQ0MCRUGFHIqBFbmYAioEUcrUCKQASKgy0cioEUALkVuiFa1QB6erxUGYkzW1qQWsygZNLuKbuRS7ihAAIqDCimoGqEBYUJhTBFCYUwAmqzibAsqsYWCzcthp+Y9fWrRhVTxd7aMr3NRBBUe887KPPUetc/lf0ma4P3oXxGI7C9bLsGMAFQoItrPw8hG3oeomo4rdtnFPdIDfEohXGYqAZG2hmj8ZvMxW7iYso8Zba95oOm+51npsaq+JYtbOMFkAG3mAle8WBJAgjSZjed68pOjvoDxa6brswVhMEgjnlAPQ7g/Ok7BZeR5cudbw+Ju/i2tamSVCEAQZ08jSuBxrTdBJOjMCYJGUEmJ+1OwoaXdm0g6+IGaduehrtbBlVPgPtrXBW+ITaBYSZyk7bk7eMVd8JxvZMFLZl5jcrJkH7j/aunxsqhLn2YZoOS4OjIqJFF3qJFeqcIIioEUUitEUABIqBFHIqBFAACKyiEVlID0EGj2mpscO01MGtiyi79Kxc0zTSxBhQXFHuGgvVIkA1DNFYUM1QiDUM0QiommAC6wAJOgAk+Qqit3VBN2/79y2zYdYkKqxBIPxEH6zVpxcTby695kUxvDMAY9K567da/iLDaOguXUVlPdRFGh8ZDgR5V53m5HaidnjR4s5rHYm5fwkOWcJdNtQNWzEZyxbUkd4jLsI0p2/wK472naFy2bOhEsLoRQ5geKz51e8PwdrD2zbElswbKNXY5SJOvdGgrMZfukZsotrpt3iQDEknxI2FcSR0tlbi+DA4g3e8CbvaiNwcwYER6VRXMEq32K9SNxHeGv3q9xT83JcaHVp0zBdPUilbt1JjKDMeg0Aq0ibKdeHQhUHUkETyK/wC5rLeZSs75Sp81LH61drkBg6EmfA7mKUvwxkEGCZj7fWmBf8Du5rXlt5HUfnT5FVHszorCR8MDnoIq5Ir1vHd40cGVVJgiK0RRCK0RWxkCIqBFFIqJFMARFZUyKykB6XiL86g0reuzUSaGaxUUinKzJqJrDWqoRBqGRRjUCKYgJFQNGIoZFMBXF2C6lVgtplnbMDpPrSWH4dDZE7hNztGPwqWVV08YUfKrYWiZgVG5ZMMvxyzZiYgskzJ0EHb1rzfNS1I7vGf5WVr4AIIZCM5GUjVyvMseU1X3AcgGmUAA5jG5BOu+9dNjMYphLSklQ3fbbRToq8x51yXFr6oD2ryRBVdzsRoo25VyWjcrbwtgGQdtdNDqD10iKVxWQFSAdUUcvA/pUcRfzqcqXCJ30QRHU0qczbBY0PvTyj8qpMRmPuDQ6zpy6eNKWnGZhMT9JGkdeVNXkdl+CATsSPvS7W2EHIdOfvA/KmmJoteE4nK48dD+R+ldMhkVwmGuFTptNdpwy7nWfAV3eLP+05s0fYwRUSKKRUCK7jnBEVqKIRWopkgiKypkVlAHoDqG208KXKVNGitk1h0V2LMKjTNxdBULNnMwHWqsVADWgKsuJcLNoAzI5+f6UnatE8qSkmrQ3Fp0N4TgjOuaQJ2n8+lQv8DuAwBNdRgrWW0o2MVM3YrkfkSs6NmNHMJwRwMx9RXPYu4FW6ztlUGGLbQDIAnzG3lXe4jE6HXyryX2mxPbrfY6pZgpb5XXk53Yc0EEDkT61yZ5OTtnRiSSpAruPu4i5ksnsbeVnLkftCgBkqBsDrB8KoeGNb/bZyFZVJtsx7zMGg+uXNsOVWWMxRfGWrtowMttMwAAQOCjG3IEQGI0A92g8M4d/wAxqOVxWzc2KOCQPOsU/hrX0qeGF3t317xITMDPuwYO+sAsvjQMDbYIVHxW2MTzUtqPHUV1HBMBDsD8dq6vnKFhp5qKUwFhO2tqCO8rINt3zgfMkVcYv2Q2jmsAhW1dUD4S0AxEDUiPP6VGziHFhoJlSNTqRmOg15b1b2rahssakMp08NqXwuGUK6cis+qmR+dVoYtQIur5ARDMs5htmESD1866b2ZuA2ivxKxzDz2I8IrlMmUJzhyJ6BjJ+1X/ALLA9o/QKV88riNPU1t40qyIzzK4HQkVEiikVEivXOEERUSKKRWiKABEVqpkVugDszWxWGppaJ2rEEaCknSneG4HN3iunIzFHwWDYroNzB8qsexKmBJ+wrnyZfSNoY/bB8Rwxa3EcvnFIcFQd4NuK6FJpPEYUEzsfD86wjk4cWbOHNkrmNXahPdmp/gV0mo4i2tSq9FclbiOZ5wY868kVc8IpysMNDaHvZGF3LnPixYgdRXp+Puwdq43HWVtXMxIyE3Scw9wPZCBUjlI+pFT5EGoqQ8Mrk0IYLh/anD6KpKgQPdBW6/6UzjcbZs4lizbOxCoMzMc2i6aD1qr4njmC2h/c2GJCNH7RxmJMeHe321G9V3E0NnFhEIFtSpYlf7zr4xvzrnukbVbC/8AE3V81u2FIPdNxtTI17gjWDVbdxJS4v7TI+65V0DToZ5EVvjyr+JJXvqDKkaACZgDlvS3HrDG4Jt9nKg5SwYgNLAyPAg0ahUSxD5XANy4WPTTXrpWrjZGH7QgnqJn15UvxWw5ZWaIZQQR+6Tz8d61xRZe2eRWQee+nrT1MVB79omVleWnORrVx7NXR2sHcgxy5CY/hqixIK3lY6CASORzTsPlRcLebMZ3V4RhynY/PStMc9MkyZRtUegEVEiocPxHaW1fmRqOhGh+tGIr2oyTVo85qnQKKiRRiKiRVACIrKmRWqQHc4TC5568qcOAykRr1pPC3itWdnHrz3rjyOd8G0FGiwtGCB86lfxYU0C1eBoeKGYg9K5dNvk3vjgeXFDnS96+DQ2siKVvI0aCaFFDcmMtdPI1W4y6wPOtNidOhoBxR51tGDRlKYriSSNq4riuKW9fa2/ugOlpeT30Uv3z+6M328a7W5dmvOMdhmF/Jcz/AN+5Dr3Qtq+FVpYddvTpUeXagkV49OTELha9h8P2jMbil1LPoEmWVPkeXgI0o/FcK9w22clnZFMzIBBYQNNRpVvw7grFGRvdW4pU5YbQXAQevLWr+3w7KqafCY8gx/WvO7Ox8HN8R4OXNsxH7K1PLvBAradZFa4zw7ObZO4tW188q5P9NXfFOKWLYUPdUEDKVHfYEEwCFmDBrl+JcZVypRLrx1hARmPMTET0POtEQzMdgh2dvWYDL9ar7uGBCjpMbdZo9zijssC0gEzq5JH2pFcZcYxkXc9eXrV8EksZhswU8wAPkdKUNo5rnoy+EET+Zpvt2PIeUxQBe1kqR1mToaOLDk7X2ew4/DKR1cERGoYifoKcIqv9mMVmslQZysfrH5zVowr18D/TRwZf3MCRUSKKRUSK2MwRFZUyK1QM68VlZWViMIlw00LvjSVbzVDjZalRYfj+VRPENNKria1NTtRHuMy/ck0uTRGoTVqkZtkSaRxPC1djdjXKFOsSFcMtOk1WcZxtwAWbMZ7kZmJgW7cwzk8hrvXP5a/SZt47/Ob4hxu3YJFtDdu5iSi6qBpGYjnuI+1ct7T3cY2HW9dc2rcwLfuyDqFC7kzyIMddKea+LP47D4VD2iJ3sSWJbusBcyg6KNWCxz9K5zDkNhWtZLrPnVi2hVJygs2YzqZFeVwj0OxS8oXDpeQEvnKgMCcvPMWO+4G9aw1x3sOWyk241EzGpO5+1WWEwV1rF5GudxCrMgVTnzMBIbcRlHPnUeFcIVlvAjvLaLKZO6sk6eRPyqk2S0io4XiCS+ZiBl8eZ0jn1oHCF/aGdBB855efPQ1d8MwMXlBEz3Y6yCB96Dh8HkuA9G19DVJMltFZwuRdcTK6jmNZ08+fjRsMSUudQTIjNBHTwpz8KEvGNsxPzNBt4XvMvLKwHLXlTphaDcLxjWXUrsRLruGExoeo3/o13tecYZ5VZHMg+EeNekKQQCNo08uVeh4TdNHJ5K5TIkVEipkVoiu45gZFZUiKygR2lrAOxAyxOonQRWYzAtb8R1HLzroywFJYvFACCJn5V5yzyb6Ox4opHPzWpqdyJMCB06VCK6jnNVo1IioxQIG1DaisKGwpoQM1yPtiHUXQMoW7aCl2MZRbuK7KPOF8/nXXEVX8YwJuqgEQHUuCBDIZVhr/AIvpWPkxvG/4NcEqmjlLOGF28M9uFu2wVysSDNt47Qk6mdZFOcJwncuL/wDUI2GiuhH0q04Jw+TZaAAiCdOQvFNN+s1c8JwIWzekDW0IY6AbiCTtJH0ryInoyOcwWFhLw625/gZW+wNQ4XZ/ax+8l1P4kIH1inX43hrIuqzi4zKyL2YzkFgRoZC/XlXL4rjaG5buWLTKVgy790kbQB4g861tEUO4QZbiPsFdT8mBNR41hcl+4m0O3ynSqnEcXue6TaQtscpJPX3s3h03oV/id09+5eYCdSQq5jtrtpVauRUH41bMMyGCVkecafUUEvLZhsQrDyIoV7GsyFu1YoBvmGWZA172vOksMCydy4ZnU9B0iaev+BaR1cORMAxmJG0aDvD5Gu54fczWkbqo+Y0P1FcKl5goKuHEzMCDoREjcRpvV/7KcXUgWGkPqV07rDoD10J+010+NkjGVfTDNBtWdMlsGdalfw8KCDM1gWKJavQIImu936OZV7EiK3RnEnpW6dk0d/dxABNb7FLg/nVfM0Wxcy15fXR399jWI4dbC9D1mqcYYl8ggk7dKdxOLmt8MuGTKyN9tR01q4zlFOyJQi3wMXuG2woHPm06/wC1VuJwJWSNQPmPMVaXjy5UvcfkdjoaUMkkOUIspmFEwmBa4YUeZOw8zTjWFZgBprHpz0q1sN2YyqAB9z1NazzUuOzKOG3z0c9jOGPb1IkdRqB50D8My95lIWC0xpAEzPpXVtcn3j6cq4f+1LGXWtWMPbbKL93JcbYBVUtBPIGPXLFYz8huDTNY4UpJoqrfHMncwydo8MmaJTvOW7oGpO/z51U4jBXLzm3fvd8a5GJCjSdgCAd9NDSXC+Li3hrbWu7kunOSTNxmgqXIgkZdSORNK4/HFcV2id9A5ZiCRmLzO+sa9NR51xWkdVNlJg8WxvjQZC2QAe8wYwrDmSZBigY9Llt3BlWRhlERvOpB3mrC5hMmKYLKXLbBiBspnuZD4R9Ke4xw8i40sX1BDNqxBWVE9INCbFwUvGcKxZZKMxXXK2YKdJGh01oLoOwCg98HaJAEnSeWgmr7FcIRbdq4ojtFJfxdXZST8vrWYbAg2Loj3WVvGNj+VUk2Js5/DALZcHNmbbKNBHM/Ws4eoCNmYglTAUSQPE+fKrrh+GEuvVWH2NR4dhxnI/eUr8x/KqUWLUigtZltEBu+GDARMjoZ567+ArpfZoZ8ZaDEZcysCIMFFZiNOpWNeoqsbBjK69QPmDR+D2sl7DMhy6qDPu6OMxP+U0498ifXB6viVBpV09abvYzC29LuJtAjeGUmeYABJpG57ScPBENeunoltgpPgWAH1rvXkwiczwyZorWUG97WW1/u8Cx/7joJHhGatUvxkfgfh2dnhmmivbmkrLnlpVlhBmBnbasJcGy5F7GGBOutWti2FBgUkbQGoPpTli4MolqmTscUQEtUzhxHe1FQMciakGJpWOjS2FWSo3/rSgNeGx3plXiksWvMUJ2+RddBg1U3tVhluYW6GBMKWEbgrqMpgwfEdasEu7A1K7bUgg6zvQ0CZ4ngrTNaZcuRVvBkQGQRfQHNqOiJVleweqjLLG3bAAABO6j7V0r8PUOx0gXcOCsCMoKqfppTV3hmXEpAgpEcpCX3X8xXKbHI43Bn8a7EEF7NssY0DQCQT1lj8qZ49ajsyedtP/G2y/6a7DjeAY4ruLPdQxEjuz73Qbb9ap/bh0PZ961IhXBurK6kHuiSdGI2q4sTRT3rQbDWyNcruv8AEFYfnUeF2gVvr1skjzRkb7ZqiOJ2Es9l2mbvK3dRoGUMCAXy9enKl7PHrFs5lS6xIK6slsQwIOkN161SkiaFLIAdfOD66Uv7r+Rol3itr4bP8V1m/wDUClb3Es21pJ32uE/VqvWidJvECHPn96m3DotqwjVWuL1BDEOPOATShvk6kHzytRW4iwUINlzQCrSBc97XmKTaGkXXs1w4XrV1yqrkurbAUfCYysZO8PT/ALR8HK4UmzmNwd7uzmOR7bQAu8qraeNL+xXFbcjDuAguMO+ADmYarn58gAa7i/8AhU/vcRBXUZriLrEd0AA86y5stFcOGJm9xfdQ6kiJBH+n61utXPaPhqGC6uNu8xfXnoSY18Kyl/sZ0S3FidK3g8aRaUO+do1aAsz4DSuXOMMb1IYo137Ry7h0RxI5msfEA8/Sa54Yg1sXTT2xazpbeMA5mnLeNHI1yQumjLiCKl4ylM6O7fJ6fOodrA1qh/GmtHHUbYay3fE1tbxJql/GVHF4tjbZbZysRCnofPlQ40gUiPGuIWbL3Q7yWywqDM4KOW11hdCNz6VU4/2uxF982Gw+XcBoN5tWzaaZRqAdqseGcBsW7T3Hy3bySSGYEcwspyBaYJ1NUi8SK3lVUQy+TO5dczrutrKwW2gggek71xUdFinELHELuY33uhRvncqvokgCufu2FAhmAJiBIBiRrG/rXd+2zlVUBdwznnqI0PUSQa8+uzmhYkGXJ6zsT0/XwpiG/wACCO6pY7yHJEeNauqoA7oB/dET86u/ZrDd8FxlRwVJJgAx7ynnv/UVS8QsOrERqQIM8jMxHOatO0TVA7WIDfDzOoMxG9EYHedD5aiNppO1YKkZfWdfPQf1NOMRly6+nL5x1pq12J0xVsSc0aeAjl59aK7aZvSPyNKX7GviTvzHT+vCp4m4V7sE5hvpSXHI+yWEw5vkIujMRBHOdopqx7Kn8Tfss0ZFsspnYXGKnfx+1IYHE9gyvBhXBA8oMT869IwQW8r3hbAZ7dtgTqWgTlVuYBUacjUSj9KTOOtey6jGXbJ1HYpcSNpzKHg+tar0NL6LdOdrayq7uq6gnqfEVlTSLtlWUkSpBG0gyN43owsnwrwvDcZv2zKXrgP+Ix8qtsL7dY1P+tmHR0Q/UAH612LOvZzPD8PYRaNFW3XlNr+0nFA95bTD/CR9jVzwj+0g3LiJcsqoYgFw57vjlI1+dVuxZO3I74pU1FU1z2msz3c7+IXQecx/QpPCe21h2yw4OvJYETOs+H1p7sPobU/h01YVHSqfD+0FtiwIIAPdOhzCBrptrIjwpocWtfvR5g0bsH7B4cnxjnYrWdkKRxfFkVQVIaWAgGIEyS3QAAn0pzt1Mwyz5g1WpfSXGS9C9oG3duFhFtiO0c6BezNp0APOe+IG80nwr2eF0WbpuSoDwoUMM5cjMTOuyjwyid5qw4RZbF2sTaugZ0gqRHRgCPMJ8qe9hMIVwzKx0F1sv0n0rzzrKT2+xd1Fy9imQghLmZiQGy5gVgBT3RuT4VX2cDauYfPl76CHjSYk69QRz3rsPbXDB8I51kEHcxqY1Gx9a5PhOGbsDcDaZWDLG4AB3q49EvsfxOBS4nZvoDAkaZByiOlcJatBbjopnKcpMRPzFeiXsQobl6navO3hcXeBnvEkQCdmIoXEhvlExdXPknvb7cuWtNdjM+WnKqi+4GMQgGGSNdJKk/qKvUu6jQcxvPKtFz2ZsrrdsHQz+c1J7MkEmd+dYGMnYa9J/OshokkaelAxfFWgQQev2pniOMFnD2SoyjvAsZYd3pOk76Urigc2nT+VWa2e2wL2xEq4Inpdtuv/ALAfOoyLgqD5HuEcMvY6xa/DKmaWL3SoACkSBMHvToQOg2rK57D8Nc8PVne4jIxUIGKNlZp1Bgc/pWVz8fTZJtHA1k1qsrYzJU3wuw73ALc5tSNuQ8aTq+9jF/5ieiH6kCoyy0wbLxx1TSL7hlm5bgXpJZoExoApJPd8q5tyM7cwGPrzrt8SGNt3yg5M2USATA5T61wpGkmNd9fCssLclbNc1J0jYbnrrWJjiNMzjyP3qOhAjX/eoKgA2/lW5jZYWeIGO+zMOhYnXYH71u3xa9MC4fvVaxAUbxyqYMNM8gPrRQW7PoD2IugqG1LXcLZcx4Lr5avTPsxcbJeQQIuEyZJ7wA29Kqv7Onm1htd8Nl/gePyqw9nny38Unip/8nn8qPRPsc44jHDXZM9yYgASNa4jhdz/AJS+q5iwzxuQAyt8vd513eKvBrdxJBJQ6T4V557OXP2l23DHMp0G3T8zVJcCfYX2c4x2yGU7yuVZoWB3VYePxVzntEgXGzr3h91H5g1aexh799cskrafUxBIdT9h8qR9trRW5afSY5GRof51PwYW2qxMaxRreIClSF2YHXnBpNbxK6ty5Lp9aiJO5P2+1bGZvEmLhgaEkiek1G+JmWUetaxyg5Sdjr+VLhByAoAlfeFB5Eb/AGprgWI/vBOjLm9bTC4Poppdvc8jtQMLiwhLHaNgCSwMqQo5mCaUlaGuGd9jEDWyCJBgxy3FZXMYP2ukIPw94mIlgltSQusFmHQ1uuLbkdKkvp5VWVlZXSYmVeezN1lLlWKkhV0VW3JPxAxt9ap1ssdgT5Ca9A4Zh8LZtqrXFzZe8QCZLCW2+VTJpLkav0Ct4h5lnLaEAMFgZhGgAFKWuHIAREidyFY7D95fOrf8VhZnvH/KfShX8Th2WCtwjXTT4onn4Cp3YIP8iVnhyRH7MSNCyIFBieS89vWlbOADKWcDWMotpbj3huzKfhzER4eVWhuYcpkCXCBB3A22+VC/EWVZIVlAJIkyp7uXUgf1FCzRfCFwVeEwa3GaRCK2Un9nvrsAAx0HLmfSgW+GbnK4kKEBKt3oly0aAaGNtwNa6bD3jB7O0CCSxgFhqZOwqd65dTQ2sv8A+bfpQ8v/AFAdd7AMRawg90xdRtf8Tbj0q2wgAx94EDVW+jL/ADqi9lMaQtsuIi+RopGjInL51Y3sWF4hmgwQ06axlLbf5RVJ3yB1UDKQOYP2rzLhdzs8YynQEsDB11zDeu+TGkkdxonnl28gTXm/GrpXGkqNnnWRsVNXEmRZ8Mwa2izAsZ0aTMAGRp0BJ9DVZ7a28yW2Hwlp8iB+lP4XFMS3IZrh0Wf+o3j4Gk+KYV3tlVlolhMDL3T/ACqZdFIqsNclRTC5RvSWDsd2DM89THht5UYWQPhn0rW+CKGcbBsI4+F2U8+hqv8AxGmgPyP509nizcTKdww5RoZP0HzpR7gA0X670rHRBGJkbac/lVXis2mg0PjTz4iOWu0eBpfE22aFEasPSWHOnaXYhrHcfdrRtqnenvHKJI0JAMgxKqdKyq/jbNZC2yDKPcWRoWDEMDtqIiPX03WMZKStGzco8FIOE3Oa/NlH51McJfnlH+dT9iauhgj1A9Cf0oiYIfvE+gH5ms9yXwnRIqbGAdfduZeuVnH2Apu2lwf9Zj6sfuaeGEUfvepj7CiLYX937n7mlrn/AAPbYg9on3nJ9P51i4dfH5kVaZFHJfLKJ+dSNkAaKp66Lp6Goet+w2hLCXBbM5Q3g8uPkTVuONAQOwtgjmsDQgHZRFCVdtFHkFrLaZhOUTryHU67VKjJeyliY3a9olAg2zqCPfJG0TERRrHtKPiDHw0A9QCJ2pVbA6LPPuiidkOsegp/m+htv6OYb2ntrMKoEyAE1B0372+m9Db2kVnLuZnbu94SOs6efSgBF66+lYSv9Ci5D239LC17U2o7xeecWwBt/wBw1Vvx8lyYTLJ11LRynlNGCr0B9B+lS7McgP4Ry9KdyDbf0HguNIjMzMxzRIjTQvMa9WHyo6+0dofCx3nYT0jppNCNkfuj1UfpUOwBnurp1UH6RRqmLbf0qrmN1kZR5ox0k/8AzEnWp/8AEtI8I90frVitlf3V/gWprg0Pwqf8sUOeT6G0yqPFH5Nrz7i7dPdoX486yX13AIH5VdHBW/3F+VLXUw43AnoszU6pr2Jwl9Ki/cVtlIPXNJ19KhmnefnrTGJuIfcTKOp1PrrS5XSY2MmRIIEkgijcm3VmWmmRxYQ2mYtndWXusArMCGBIgQoHdrdBPE7YmLS6jWEAnWddKyt4wcVVmzkmWya61sLWqyoNQN25lBOh33omFcsoJ57wPCsrKYBn8huKxLhO/wDvWVlIYWNPLppU7Xugdf5/rWVlAB+z8T86XFw1lZSGFPLxFSu8v6+lZWUAYViN9q3ZMkg7adayspCNo3LzHyoiVlZTA2q6Vq7cKjSsrKQFBi8a7nUwOg0FKG4QP66xW6ysmcsnyQV/KpvroRpWVlIgE2Dt/uLWqysq1Jlo/9k="/>
          <p:cNvSpPr>
            <a:spLocks noChangeAspect="1" noChangeArrowheads="1"/>
          </p:cNvSpPr>
          <p:nvPr/>
        </p:nvSpPr>
        <p:spPr bwMode="auto">
          <a:xfrm>
            <a:off x="155575" y="-2065338"/>
            <a:ext cx="2857500" cy="43053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" name="Picture 2" descr="https://upload.wikimedia.org/wikipedia/commons/thumb/2/2a/Schloss.Moritzburg.Ansicht.von.Suedwest.2005.08.01.530.jpg/1280px-Schloss.Moritzburg.Ansicht.von.Suedwest.2005.08.01.530.jpg"/>
          <p:cNvPicPr>
            <a:picLocks noChangeAspect="1" noChangeArrowheads="1"/>
          </p:cNvPicPr>
          <p:nvPr/>
        </p:nvPicPr>
        <p:blipFill>
          <a:blip r:embed="rId3">
            <a:biLevel thresh="50000"/>
          </a:blip>
          <a:srcRect/>
          <a:stretch>
            <a:fillRect/>
          </a:stretch>
        </p:blipFill>
        <p:spPr bwMode="auto">
          <a:xfrm>
            <a:off x="0" y="214290"/>
            <a:ext cx="4214810" cy="2808776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3074" name="Picture 2" descr="https://upload.wikimedia.org/wikipedia/commons/thumb/f/f2/Leaning_Tower_of_Pisa.jpg/640px-Leaning_Tower_of_Pis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2963862"/>
            <a:ext cx="2921744" cy="3894138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3076" name="Picture 4" descr="https://upload.wikimedia.org/wikipedia/commons/thumb/3/31/Burgkarlstein02.jpg/1024px-Burgkarlstein0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000480"/>
            <a:ext cx="3357554" cy="2857520"/>
          </a:xfrm>
          <a:prstGeom prst="rect">
            <a:avLst/>
          </a:prstGeom>
          <a:noFill/>
          <a:effectLst>
            <a:softEdge rad="127000"/>
          </a:effectLst>
        </p:spPr>
      </p:pic>
      <p:pic>
        <p:nvPicPr>
          <p:cNvPr id="3078" name="Picture 6" descr="https://upload.wikimedia.org/wikipedia/commons/thumb/9/9a/03.01.2009-luna_entrance2.jpg/1280px-03.01.2009-luna_entrance2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428860" y="4000504"/>
            <a:ext cx="4343255" cy="2690782"/>
          </a:xfrm>
          <a:prstGeom prst="rect">
            <a:avLst/>
          </a:prstGeom>
          <a:noFill/>
          <a:effectLst>
            <a:softEdge rad="635000"/>
          </a:effectLst>
        </p:spPr>
      </p:pic>
      <p:pic>
        <p:nvPicPr>
          <p:cNvPr id="16" name="Picture 2" descr="https://upload.wikimedia.org/wikipedia/commons/thumb/d/dd/Burg_Hohenzollern_im_Blick_von_Mariazell.JPG/1280px-Burg_Hohenzollern_im_Blick_von_Mariazell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428604"/>
            <a:ext cx="1919875" cy="143840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5720" y="857232"/>
            <a:ext cx="8359981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</a:p>
          <a:p>
            <a:pPr algn="ctr"/>
            <a:endParaRPr lang="cs-CZ" sz="5400" b="1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endParaRPr lang="cs-CZ" sz="54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MORITZBURG</a:t>
            </a:r>
          </a:p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HOHENZOLLERN</a:t>
            </a:r>
          </a:p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BRANIBORSKÁ BRÁNA</a:t>
            </a:r>
            <a:endParaRPr lang="cs-CZ" sz="5400" b="1" cap="none" spc="0" dirty="0" smtClean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algn="ctr"/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642918"/>
            <a:ext cx="8501123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  <a:hlinkClick r:id="rId2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2"/>
              </a:rPr>
              <a:t>cs.wikipedia.org/wiki/N%C4%9Bmecko#mediaviewer/File:Flag_of_Germany.svg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3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3"/>
              </a:rPr>
              <a:t>cs.wikipedia.org/wiki/Zugspitze#mediaviewer/File:Zugspitze_Airview_01.jpg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4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4"/>
              </a:rPr>
              <a:t>cs.wikipedia.org/wiki/Bodamsk%C3%A9_jezero#mediaviewer/File:Bodensee_satellit.jpg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5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cs.wikipedia.org/wiki/Helgoland#mediaviewer/File:Helgoland_Vogelperspektive_sx.jpg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6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cs.wikipedia.org/wiki/Neuwerk#mediaviewer/File:13-09-29-nordfriesisches-wattenmeer-RalfR-15.jpg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7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cs.wikipedia.org/wiki/Ruj%C3%A1na#mediaviewer/File:Jasmund.JPG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7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cs.wikipedia.org/wiki/Ruj%C3%A1na#mediaviewer/File:K%C3%B6nigsstuhl_und_Viktoria-Sicht.jpg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8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cs.wikipedia.org/wiki/Siemens_C35i#mediaviewer/File:Siemens_C35.jpg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9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cs.wikipedia.org/wiki/Robert_Bosch_GmbH#mediaviewer/File:Boschhammer.jpg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cs.wikipedia.org/wiki/Volkswagen#mediaviewer/File:Volkswagen_logo.svg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cs.wikipedia.org/wiki/Volkswagen_Scirocco#mediaviewer/File:VolkswagenSciroccoConcept.JPG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cs.wikipedia.org/wiki/Hohenzollernov%C3%A9#mediaviewer/File:Burg_Hohenzollern_im_Blick_von_Mariazell.JPG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cs.wikipedia.org/wiki/Neuschwanstein#mediaviewer/File:Schloss_Neuschwanstein_2013.jpg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cs.wikipedia.org/wiki/Braniborsk%C3%A1_br%C3%A1na#mediaviewer/File:Brandenburger_Tor1.JPG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https://cs.wikipedia.org/wiki/Tropical_Islands#mediaviewer/File:Tropical_Island_-_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Hallendach_von_innen.JPG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cs.wikipedia.org/wiki/Tropical_Islands#mediaviewer/File:Tropical_Islands_Luftbild_2008.png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https://cs.wikipedia.org/wiki/Moritzburg_(z%C3%A1mek)#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mediaviewer/File:Schloss.Moritzburg.Ansicht.von.Suedwest.2005.08.01.530.jpg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https://cs.wikipedia.org/wiki/Moritzburg_(z%C3%A1mek)#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mediaviewer/File:Moritzburg-Fassanenschloss.jpg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cs.wikipedia.org/wiki/Pr%C3%A1tr#mediaviewer/File:Wiener_Riesenrad_DSC02378.JPG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cs.wikipedia.org/wiki/Pisa#mediaviewer/File:Leaning_Tower_of_Pisa.jpg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https://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cs.wikipedia.org/wiki/Sydney#mediaviewer/File:03.01.2009-luna_entrance2.jpg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</a:t>
            </a:r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285728"/>
            <a:ext cx="18293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Použité odkazy:</a:t>
            </a:r>
          </a:p>
          <a:p>
            <a:r>
              <a:rPr lang="cs-CZ" dirty="0" smtClean="0">
                <a:solidFill>
                  <a:srgbClr val="000000"/>
                </a:solidFill>
              </a:rPr>
              <a:t>Obrázky: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9">
      <a:dk1>
        <a:srgbClr val="FF9933"/>
      </a:dk1>
      <a:lt1>
        <a:srgbClr val="FF9933"/>
      </a:lt1>
      <a:dk2>
        <a:srgbClr val="FF9933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656</TotalTime>
  <Words>412</Words>
  <Application>Microsoft Office PowerPoint</Application>
  <PresentationFormat>Předvádění na obrazovce (4:3)</PresentationFormat>
  <Paragraphs>132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75</cp:revision>
  <dcterms:created xsi:type="dcterms:W3CDTF">2013-02-12T16:29:54Z</dcterms:created>
  <dcterms:modified xsi:type="dcterms:W3CDTF">2014-09-18T19:15:21Z</dcterms:modified>
</cp:coreProperties>
</file>