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56" r:id="rId3"/>
    <p:sldId id="257" r:id="rId4"/>
    <p:sldId id="258" r:id="rId5"/>
    <p:sldId id="259" r:id="rId6"/>
    <p:sldId id="261" r:id="rId7"/>
    <p:sldId id="266" r:id="rId8"/>
    <p:sldId id="260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A51D-9F9B-42A9-A87B-54191C69A1FF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2443D-A332-4DA0-BB0F-4873C261DD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A51D-9F9B-42A9-A87B-54191C69A1FF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2443D-A332-4DA0-BB0F-4873C261DD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A51D-9F9B-42A9-A87B-54191C69A1FF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2443D-A332-4DA0-BB0F-4873C261DD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A51D-9F9B-42A9-A87B-54191C69A1FF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2443D-A332-4DA0-BB0F-4873C261DD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A51D-9F9B-42A9-A87B-54191C69A1FF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2443D-A332-4DA0-BB0F-4873C261DD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A51D-9F9B-42A9-A87B-54191C69A1FF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2443D-A332-4DA0-BB0F-4873C261DD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A51D-9F9B-42A9-A87B-54191C69A1FF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2443D-A332-4DA0-BB0F-4873C261DD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A51D-9F9B-42A9-A87B-54191C69A1FF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2443D-A332-4DA0-BB0F-4873C261DD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A51D-9F9B-42A9-A87B-54191C69A1FF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2443D-A332-4DA0-BB0F-4873C261DD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A51D-9F9B-42A9-A87B-54191C69A1FF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2443D-A332-4DA0-BB0F-4873C261DD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A51D-9F9B-42A9-A87B-54191C69A1FF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2443D-A332-4DA0-BB0F-4873C261DD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FA51D-9F9B-42A9-A87B-54191C69A1FF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32443D-A332-4DA0-BB0F-4873C261DD9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Pomn%C3%ADk_svat%C3%A9ho_V%C3%A1clava" TargetMode="External"/><Relationship Id="rId2" Type="http://schemas.openxmlformats.org/officeDocument/2006/relationships/hyperlink" Target="https://cs.wikipedia.org/wiki/N%C3%A1rodn%C3%AD_muzeum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s.wikipedia.org/wiki/N%C3%A1rodn%C3%AD_divadl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88339703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VY_12_INOVACE_277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Mgr. Gregorová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Vladana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Nové Město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seznamuje žáky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pražskou čtvrtí Nové Město, především </a:t>
                      </a:r>
                    </a:p>
                    <a:p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jejími historickými památkami, které zde najdeme. Opírá se o pověsti, zajímavosti, čímž podporuje čtenářskou gramotnost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18.2.2013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accommodationinczech.com/info_files/photos/n_divad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357290" y="1643050"/>
            <a:ext cx="6404279" cy="458629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6" name="Obdélník 5"/>
          <p:cNvSpPr/>
          <p:nvPr/>
        </p:nvSpPr>
        <p:spPr>
          <a:xfrm>
            <a:off x="1428728" y="142852"/>
            <a:ext cx="5857916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7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NOVÉ MĚSTO</a:t>
            </a:r>
            <a:endParaRPr lang="cs-CZ" sz="72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142852"/>
            <a:ext cx="8072494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 založil Karel IV. 1348.</a:t>
            </a:r>
          </a:p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 v 19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stol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velká část zbouraná                  a přestavěna do dnešní podoby</a:t>
            </a:r>
          </a:p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 hlavním centrem Václavské náměstí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hostelmiles.com/wp-content/uploads/Wenceslas-Squa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2571744"/>
            <a:ext cx="4762500" cy="3800476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s://upload.wikimedia.org/wikipedia/commons/thumb/b/b0/NationalTheatrePrague.jpg/1280px-NationalTheatrePrag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429784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00166" y="0"/>
            <a:ext cx="574420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Národní divadlo</a:t>
            </a:r>
          </a:p>
          <a:p>
            <a:pPr algn="ctr"/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1000108"/>
            <a:ext cx="8215371" cy="507831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  nejznámější v ČR</a:t>
            </a:r>
          </a:p>
          <a:p>
            <a:pPr algn="ctr">
              <a:buFontTx/>
              <a:buChar char="-"/>
            </a:pP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Fr. Palacký předložil návrh, hned na </a:t>
            </a:r>
            <a:r>
              <a:rPr lang="cs-CZ" sz="3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 sbírka na stavbu</a:t>
            </a:r>
          </a:p>
          <a:p>
            <a:pPr algn="ctr">
              <a:buFontTx/>
              <a:buChar char="-"/>
            </a:pP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základní kameny z různých míst- Říp, Blaník, Vyšehrad</a:t>
            </a:r>
          </a:p>
          <a:p>
            <a:pPr algn="ctr">
              <a:buFontTx/>
              <a:buChar char="-"/>
            </a:pPr>
            <a:r>
              <a:rPr lang="cs-CZ" sz="3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poprvé otevřeno 11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6. 1881 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počest návštěvy prince</a:t>
            </a:r>
          </a:p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Rudolfa premiérou Smetanovy Libuše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1142984"/>
            <a:ext cx="7858180" cy="501675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12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8. 1881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požár ND </a:t>
            </a:r>
          </a:p>
          <a:p>
            <a:pPr algn="ctr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zničeno jeviště, měděná kopule – celonárodní katastrofa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za 47 dní bylo vybráno milion zlatých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nové divadlo</a:t>
            </a:r>
          </a:p>
          <a:p>
            <a:pPr algn="ctr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26m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vysoké</a:t>
            </a:r>
          </a:p>
          <a:p>
            <a:pPr algn="ctr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nad hledištěm 2 tuny těžký lustr – šířka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m,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délka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5,5 m, 260 lampiček</a:t>
            </a:r>
            <a:endParaRPr lang="cs-CZ" sz="3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mezi hledištěm a jevištěm 3 opony – železná pro případ požáru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4572008"/>
            <a:ext cx="9144000" cy="224676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Vojtěch Hynais potřeboval na svoji oponu 26 kilogramů barev. Váží 180 kilogramů a má plochu 142 metrů čtverečních. Symbolizuje obětavost národa při stavbě Národního divadla, které je na oponě symbolicky představeno jako antický chrám umění a múz. 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https://upload.wikimedia.org/wikipedia/commons/9/94/Hynais%2C_curtain%2C_18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0"/>
            <a:ext cx="6510322" cy="4554239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69199" y="0"/>
            <a:ext cx="59327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NÁRODNÍ </a:t>
            </a:r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MUZEUM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5122" name="Picture 2" descr="https://upload.wikimedia.org/wikipedia/commons/thumb/3/30/Narodni_muzeum.jpg/1280px-Narodni_muze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78" y="1071546"/>
            <a:ext cx="9129444" cy="44720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00034" y="571480"/>
            <a:ext cx="8223725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postaveno 1885 – 1890 na místě Koňské brány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najdeme zde cenné památky z české historie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před N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M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stojí pomník sv. Václava 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https://upload.wikimedia.org/wikipedia/commons/9/9a/Prag_Wenzelsplatz_Wenzelsdenkmal_Nationalmuseum_bei_Nach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857496"/>
            <a:ext cx="4959320" cy="3719490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2844" y="214290"/>
            <a:ext cx="87826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Úkoly pro chytré hlavičky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2285992"/>
            <a:ext cx="8286807" cy="39703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Napiš, řekni asociace na slova: 		divadlo, 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muzeum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342900" indent="-342900">
              <a:buAutoNum type="arabicPeriod"/>
            </a:pP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Které další opery znáš od B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Smetany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342900" indent="-342900">
              <a:buAutoNum type="arabicPeriod"/>
            </a:pP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Kdo to byl sv. Václav?</a:t>
            </a:r>
          </a:p>
          <a:p>
            <a:pPr marL="342900" indent="-342900">
              <a:buAutoNum type="arabicPeriod"/>
            </a:pP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Jaké pověsti se vážou k těmto místům: 		Blaník, Říp</a:t>
            </a:r>
          </a:p>
          <a:p>
            <a:pPr marL="342900" indent="-342900">
              <a:buAutoNum type="arabicPeriod"/>
            </a:pP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43240" y="0"/>
            <a:ext cx="22121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řešení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1428736"/>
            <a:ext cx="8286776" cy="424731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divadlo – herci, kulisy, žánry, diváci, opona,..</a:t>
            </a:r>
          </a:p>
          <a:p>
            <a:pPr marL="342900" indent="-342900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muzeum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– výstava, historie, expozice, ..</a:t>
            </a:r>
          </a:p>
          <a:p>
            <a:pPr marL="342900" indent="-342900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2. Prodaná nevěsta, Dvě vdovy, Dalibor, Hubička, Braniboři v Čechách, Tajemství,Čertova stěna, Viola – nedokončena</a:t>
            </a:r>
          </a:p>
          <a:p>
            <a:pPr marL="342900" indent="-342900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3. sv.Václav – český kníže, patron české země,</a:t>
            </a:r>
          </a:p>
          <a:p>
            <a:pPr marL="342900" indent="-342900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907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- 935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zavražděn svým bratrem Boleslavem</a:t>
            </a:r>
          </a:p>
          <a:p>
            <a:pPr marL="342900" indent="-342900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4. Říp – praotec Čech</a:t>
            </a:r>
          </a:p>
          <a:p>
            <a:pPr marL="342900" indent="-342900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Blaník – Blaničtí rytíři</a:t>
            </a:r>
          </a:p>
          <a:p>
            <a:pPr marL="342900" indent="-342900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42976" y="1857364"/>
            <a:ext cx="7215238" cy="2585323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https://cs.wikipedia.org/wiki/N%C3%A1rodn%C3%AD_muzeum#mediaviewer/File:Narodni_muzeum.jpg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https://cs.wikipedia.org/wiki/Pomn%C3%ADk_svat%C3%A9ho_V%C3%A1clava#mediaviewer/File:Prag_Wenzelsplatz_Wenzelsdenkmal_Nationalmuseum_bei_Nacht.jpg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https://cs.wikipedia.org/wiki/N%C3%A1rodn%C3%AD_divadlo#mediaviewer/File:NationalTheatrePrague.jpg</a:t>
            </a:r>
            <a:endParaRPr lang="cs-CZ" dirty="0" smtClean="0"/>
          </a:p>
          <a:p>
            <a:r>
              <a:rPr lang="cs-CZ" dirty="0" smtClean="0"/>
              <a:t>https://cs.wikipedia.org/wiki/Vojt%C4%9Bch_Hynais#mediaviewer/File:Hynais,_curtain,_1833.jpg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357166"/>
            <a:ext cx="212128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Použité odkazy:</a:t>
            </a:r>
          </a:p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obrázky: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433</TotalTime>
  <Words>403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43</cp:revision>
  <dcterms:created xsi:type="dcterms:W3CDTF">2012-12-07T12:11:35Z</dcterms:created>
  <dcterms:modified xsi:type="dcterms:W3CDTF">2014-09-18T19:44:17Z</dcterms:modified>
</cp:coreProperties>
</file>