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1"/>
  </p:notesMasterIdLst>
  <p:sldIdLst>
    <p:sldId id="256" r:id="rId2"/>
    <p:sldId id="277" r:id="rId3"/>
    <p:sldId id="278" r:id="rId4"/>
    <p:sldId id="279" r:id="rId5"/>
    <p:sldId id="280" r:id="rId6"/>
    <p:sldId id="281" r:id="rId7"/>
    <p:sldId id="282" r:id="rId8"/>
    <p:sldId id="283" r:id="rId9"/>
    <p:sldId id="28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E1BA50-240D-4F80-99A9-B3C3FD97220C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EE036E-B727-46C8-8EC5-C9C55A104E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21707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EE036E-B727-46C8-8EC5-C9C55A104EC5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77175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78F691-D1CF-4B8A-B448-18257C831EBE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42418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78F691-D1CF-4B8A-B448-18257C831EBE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07907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78F691-D1CF-4B8A-B448-18257C831EBE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08252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78F691-D1CF-4B8A-B448-18257C831EBE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1551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78F691-D1CF-4B8A-B448-18257C831EBE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59080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D78F691-D1CF-4B8A-B448-18257C831EBE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65517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99C9CD-B808-4109-A911-628220FC640E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33768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EE036E-B727-46C8-8EC5-C9C55A104EC5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03351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1D29385E-5342-4074-B21B-5568296DFC37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1D29385E-5342-4074-B21B-5568296DFC37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8688414"/>
              </p:ext>
            </p:extLst>
          </p:nvPr>
        </p:nvGraphicFramePr>
        <p:xfrm>
          <a:off x="539552" y="1691774"/>
          <a:ext cx="8064896" cy="491945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Jazyk a jazyková komunikace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VY_12_INOVACE_14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+mn-lt"/>
                        </a:rPr>
                        <a:t>7.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Český jazyk a literatura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+mn-lt"/>
                        </a:rPr>
                        <a:t>Prezentace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Mgr. Sylva Ludvíková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+mn-lt"/>
                        </a:rPr>
                        <a:t>Alois Jirásek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+mn-lt"/>
                        </a:rPr>
                        <a:t>Seznámení s životem a </a:t>
                      </a:r>
                      <a:r>
                        <a:rPr lang="cs-CZ" sz="1400" b="1" smtClean="0">
                          <a:latin typeface="+mn-lt"/>
                        </a:rPr>
                        <a:t>dílem spisovatele</a:t>
                      </a:r>
                      <a:endParaRPr lang="cs-CZ" sz="1400" b="1" dirty="0" smtClean="0">
                        <a:latin typeface="+mn-lt"/>
                      </a:endParaRPr>
                    </a:p>
                    <a:p>
                      <a:endParaRPr lang="cs-CZ" sz="1400" b="1" dirty="0" smtClean="0">
                        <a:latin typeface="+mn-lt"/>
                      </a:endParaRPr>
                    </a:p>
                    <a:p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+mn-lt"/>
                        </a:rPr>
                        <a:t>2.9.2013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+mn-lt"/>
                        </a:rPr>
                        <a:t>22.10.2013</a:t>
                      </a:r>
                      <a:endParaRPr lang="cs-CZ" sz="1400" b="1" dirty="0">
                        <a:latin typeface="+mn-lt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7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z="6600" dirty="0" smtClean="0">
                <a:latin typeface="Times New Roman" pitchFamily="18" charset="0"/>
                <a:cs typeface="Times New Roman" pitchFamily="18" charset="0"/>
              </a:rPr>
              <a:t>Alois Jirásek</a:t>
            </a:r>
            <a:endParaRPr lang="cs-CZ" sz="6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22376" y="4437112"/>
            <a:ext cx="7772400" cy="1368152"/>
          </a:xfrm>
        </p:spPr>
        <p:txBody>
          <a:bodyPr>
            <a:noAutofit/>
          </a:bodyPr>
          <a:lstStyle/>
          <a:p>
            <a:r>
              <a:rPr lang="cs-C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23.8.1851 – 12.3.1930</a:t>
            </a:r>
          </a:p>
          <a:p>
            <a:r>
              <a:rPr lang="cs-CZ" sz="3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Nejznámější představitel české historické beletrie.</a:t>
            </a:r>
            <a:endParaRPr lang="cs-CZ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2535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Pocházel ze starého selského a písmáckého rodu.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Narodil se v Hronově, studoval na německém gymnáziu v Broumově a později na vyšším českém gymnáziu v Hradci Králové.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Od r. 1871 studoval v Praze na filozofické fakultě historii a zároveň se pokoušel o literární tvorbu.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Velký přítel s Mikolášem Alšem.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 studiích nastoupil r.1874 jako profesor v Litomyšli, kde působil 14 let.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0838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 Litomyšle umístil dodnes čtivou novelu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Filozofská historie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(1878) s dobře vystiženou atmosférou maloměsta, jež z ospalosti vyburcují naděje revolučního roku 1848.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13.4.1918 byl vyzván, aby v Obecním domě v Praze přečetl jménem všech kulturních a politických představitelů „národní přísahu“.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Dílem i životem lze Jiráska přirovnat k polskému spisovateli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H.Sienkiewiczovi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Jiráskovo dílo mapuje téměř celou naší minulost od prvopočátků až do konce 19.století.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16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Dokázal vytvořit několik živých, plnokrevných postav a mistrovsky skloubil jejich osudy se skutečnými historickými událostmi.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Jazykem evokujícím dávné letopisy dodnes upoutávají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Staré pověsti české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(1894).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Dobou předhusitskou začíná trilogie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Mezi proudy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Druhá trilogie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Proti všem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(1893) je pojata jako velkolepá epopej a líčí vrcholnou dobu husitství.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Třetí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Bratrstvo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, to bylo napínavým příběhem o doznívání husitství .</a:t>
            </a:r>
          </a:p>
        </p:txBody>
      </p:sp>
    </p:spTree>
    <p:extLst>
      <p:ext uri="{BB962C8B-B14F-4D97-AF65-F5344CB8AC3E}">
        <p14:creationId xmlns:p14="http://schemas.microsoft.com/office/powerpoint/2010/main" val="3234720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Za nejlepší román se považuje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Temno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(1915) s několika jedinečnými epizodami, které vystihují atmosféru 20.let 48. století, kdy se zdálo, že český národ se již nevzchopí. Barvivě je v románu vylíčena postava jezuity Koniáše.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2199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Pětidílný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F.L.Věk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(1888-1906) pojmenovaný podle ústřední postavy dobrušského kupce a vlastence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Heka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je širokým panoramatem národního obrození , v němž se setkáváme s celou plejádou historických postav. 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Volným pokračováním je čtyřdílná kronika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U nás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(1896 až 1903) – obraz národního obrození v Jiráskově rodném kraji.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Z divadelních her se těší oblibě pohádkově laděná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Lucerna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(1905).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0988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058888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Použité zdroje:</a:t>
            </a:r>
          </a:p>
          <a:p>
            <a:pPr marL="0" indent="0">
              <a:buNone/>
            </a:pP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HAŠKOVEC,V.-MÜLLER,O.-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TATÍČKOVÁ,I.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Galerie</a:t>
            </a:r>
            <a:r>
              <a:rPr lang="cs-CZ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géniů aneb kdo byl </a:t>
            </a:r>
            <a:r>
              <a:rPr lang="cs-CZ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kdo.</a:t>
            </a:r>
            <a:r>
              <a:rPr lang="cs-CZ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PRAHA:ALBATROS</a:t>
            </a:r>
            <a:r>
              <a:rPr lang="cs-CZ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nakladatelství, a.s.,2000.ISBN 80-00-00899-8.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25828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Úkoly pro žáky: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Vyhledej v textu odpovědi na otázky:</a:t>
            </a:r>
          </a:p>
          <a:p>
            <a:r>
              <a:rPr lang="cs-CZ" dirty="0" smtClean="0"/>
              <a:t>1) Kolik let působil Jirásek jako profesor v Litomyšli?</a:t>
            </a:r>
          </a:p>
          <a:p>
            <a:r>
              <a:rPr lang="cs-CZ" dirty="0" smtClean="0"/>
              <a:t>2) Co přečetl r.1918 v Obecním domě v Praze?</a:t>
            </a:r>
          </a:p>
          <a:p>
            <a:r>
              <a:rPr lang="cs-CZ" dirty="0" smtClean="0"/>
              <a:t>3) Napsal Jirásek nějakou divadelní hru?</a:t>
            </a:r>
          </a:p>
          <a:p>
            <a:r>
              <a:rPr lang="cs-CZ" dirty="0" smtClean="0"/>
              <a:t>4) Uveď, jaké historické období Jirásek ve svém </a:t>
            </a:r>
            <a:r>
              <a:rPr lang="cs-CZ" smtClean="0"/>
              <a:t>díle zachytil?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40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24</TotalTime>
  <Words>492</Words>
  <Application>Microsoft Office PowerPoint</Application>
  <PresentationFormat>Předvádění na obrazovce (4:3)</PresentationFormat>
  <Paragraphs>66</Paragraphs>
  <Slides>9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Austin</vt:lpstr>
      <vt:lpstr>Prezentace aplikace PowerPoint</vt:lpstr>
      <vt:lpstr>Alois Jirásek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Úkoly pro žáky: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Valued Acer Customer</cp:lastModifiedBy>
  <cp:revision>13</cp:revision>
  <dcterms:created xsi:type="dcterms:W3CDTF">2012-10-04T17:02:39Z</dcterms:created>
  <dcterms:modified xsi:type="dcterms:W3CDTF">2014-03-23T16:20:05Z</dcterms:modified>
</cp:coreProperties>
</file>