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F2D7D4-86DE-45D7-A8F1-06A478365CE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024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F2D7D4-86DE-45D7-A8F1-06A478365CE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8429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F2D7D4-86DE-45D7-A8F1-06A478365CE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484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F2D7D4-86DE-45D7-A8F1-06A478365CE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641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48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04787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VY_12_INOVACE_16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9.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Vítězslav Nezval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 a dílo básníka V. </a:t>
                      </a:r>
                      <a:r>
                        <a:rPr lang="cs-CZ" sz="1400" b="1" smtClean="0">
                          <a:latin typeface="+mn-lt"/>
                        </a:rPr>
                        <a:t>Nezvala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22.10.2013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1800199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    Vítězslav Nezval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01008"/>
            <a:ext cx="6400800" cy="2137792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26.5.1900 – 6.4.1958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Básník, který svou tvorbou nejvýznamněji zasáhl do vývoje české poezie 20.století.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92696"/>
            <a:ext cx="18097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11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Vyrůstal na Českomoravské vysočině.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Třebíči vystudoval gymnázium, v Brně se zapsal na práva, ale za rok odešel do Prahy na filozofickou fakultu.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svého „básnického“ učitele považoval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J.Mahena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31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1922 vydává první velkou skladbu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Podivuhodný kouzelník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sbírka veršů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Pantomima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(1924) se stala vzorem i nedostižným vrcholem pro tvorbu poetistů, kteří usilovali o to, aby poezie byla hrou emocí a obrazů, aby přetvářela svět v „živou báseň“.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Nezval se stal opravdovým akrobatem verše, žonglérem se slovy a fantazií, jak dokazují sbírky: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Menší růžová zahrada, Nápisy na hroby, Akrobat, Blíženci.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Tečku za poetismem udělal sbírkou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Básně noci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586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30.letech hledal pro sebe nové formy vyjádření ve sbírkách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Snídaně v trávě, Jan ve smutku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Nové období jeho tvorby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Sbohem a šáteček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„dojmů z cest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Vrchol surrealistické tvorby – sbírka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Absolutní hrobař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107682"/>
            <a:ext cx="1619250" cy="2819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4882" y="3501008"/>
            <a:ext cx="2835150" cy="2032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0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Úkoly pro žáky: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 odpovědi  na otázky:</a:t>
            </a:r>
          </a:p>
          <a:p>
            <a:r>
              <a:rPr lang="cs-CZ" dirty="0" smtClean="0"/>
              <a:t>1) Kde V. Nezval vyrůstal?</a:t>
            </a:r>
          </a:p>
          <a:p>
            <a:r>
              <a:rPr lang="cs-CZ" dirty="0" smtClean="0"/>
              <a:t>2) O co usiloval  ve sbírce veršů Pantomima?</a:t>
            </a:r>
          </a:p>
          <a:p>
            <a:r>
              <a:rPr lang="cs-CZ" dirty="0" smtClean="0"/>
              <a:t>3) Napsal nějakou surrealistickou sbírku?</a:t>
            </a:r>
          </a:p>
          <a:p>
            <a:r>
              <a:rPr lang="cs-CZ" dirty="0" smtClean="0"/>
              <a:t>4) Vyhledej v jiném zdroji, zde napsal nějakou knihu </a:t>
            </a:r>
            <a:r>
              <a:rPr lang="cs-CZ" smtClean="0"/>
              <a:t>pro děti.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91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</TotalTime>
  <Words>345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          Vítězslav Nezval</vt:lpstr>
      <vt:lpstr>Prezentace aplikace PowerPoint</vt:lpstr>
      <vt:lpstr>Prezentace aplikace PowerPoint</vt:lpstr>
      <vt:lpstr>Prezentace aplikace PowerPoint</vt:lpstr>
      <vt:lpstr>Prezentace aplikace PowerPoint</vt:lpstr>
      <vt:lpstr>Úkoly pro žáky: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2014-03-23T16:32:16Z</dcterms:modified>
</cp:coreProperties>
</file>