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74" d="100"/>
          <a:sy n="74" d="100"/>
        </p:scale>
        <p:origin x="-10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1BA50-240D-4F80-99A9-B3C3FD97220C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EE036E-B727-46C8-8EC5-C9C55A104E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170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EE036E-B727-46C8-8EC5-C9C55A104EC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717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737875-076B-422A-9C82-5EE1183A5BF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1427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737875-076B-422A-9C82-5EE1183A5BF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48665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737875-076B-422A-9C82-5EE1183A5BF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53522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737875-076B-422A-9C82-5EE1183A5BF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4095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737875-076B-422A-9C82-5EE1183A5BF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05798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337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EE036E-B727-46C8-8EC5-C9C55A104EC5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2718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1452455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Jazyk a jazyková komunikace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VY_12_INOVACE_18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6.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Český jazyk a literatura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Prezentace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 Sylva Ludvíková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Jaroslav Vrchlický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Život a dílo J. </a:t>
                      </a:r>
                      <a:r>
                        <a:rPr lang="cs-CZ" sz="1400" b="1" smtClean="0">
                          <a:latin typeface="+mn-lt"/>
                        </a:rPr>
                        <a:t>Vrchlického</a:t>
                      </a:r>
                      <a:endParaRPr lang="cs-CZ" sz="1400" b="1" dirty="0" smtClean="0">
                        <a:latin typeface="+mn-lt"/>
                      </a:endParaRPr>
                    </a:p>
                    <a:p>
                      <a:endParaRPr lang="cs-CZ" sz="1400" b="1" dirty="0" smtClean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2.9.2013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smtClean="0">
                          <a:latin typeface="+mn-lt"/>
                        </a:rPr>
                        <a:t>5.11.2013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Jaroslav Vrchlický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17.2.1853 – 9.9.1912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Významný básník konce 19. století, jehož dílo je nejrozsáhlejší v české poezii.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83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r>
              <a:rPr lang="cs-CZ" dirty="0" smtClean="0"/>
              <a:t>Jmenoval se Emil Frída, pseudonym Vrchlický mu za studií poradil jeho přítel, pozdější významný lékař J. Thomayer. </a:t>
            </a:r>
          </a:p>
          <a:p>
            <a:r>
              <a:rPr lang="cs-CZ" dirty="0" smtClean="0"/>
              <a:t>Pocházel z kupecké rodiny z Loun; dětství strávil v Ovčárech u Kolína u svého strýce kněze, který jej seznamoval se světovou literaturou a usměrňoval jeho zájmy. Na gymnázium chodil ve Slaném a v Praze, ale měl potíže s matematikou, musel opakovat ročník a studia dokončil v Klatovech. Po maturitě začal se studiem bohosloví, ale již po půl roce přestoupil na filozofii.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885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Roku 1875 přijal místo vychovatele u hraběte </a:t>
            </a:r>
            <a:r>
              <a:rPr lang="cs-CZ" dirty="0" err="1" smtClean="0"/>
              <a:t>Montecuccoliho-Laderchi</a:t>
            </a:r>
            <a:r>
              <a:rPr lang="cs-CZ" dirty="0" smtClean="0"/>
              <a:t> a pobyl s ním rok v Itálii, která ho inspirovala k mnoha veršům. Po návratu se stal v r.1877 tajemníkem Českého vysokého učení technického, v 90. letech byl pro své zásluhy jmenován profesorem moderních literatur na pražské univerzitě.</a:t>
            </a:r>
          </a:p>
          <a:p>
            <a:r>
              <a:rPr lang="cs-CZ" dirty="0" smtClean="0"/>
              <a:t>Jeho dílo lze rozdělit do 4 celků: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 vzoru V. Huga se Vrchlický pokusil zachytit dějiny lidstva v básnickém cyklu , který nazval </a:t>
            </a:r>
            <a:r>
              <a:rPr lang="cs-CZ" b="1" dirty="0" smtClean="0"/>
              <a:t>Zlomky epopeje</a:t>
            </a:r>
            <a:r>
              <a:rPr lang="cs-CZ" dirty="0" smtClean="0"/>
              <a:t>. Do cyklu se řadí 19 knih, z nichž vynikají Mýty, </a:t>
            </a:r>
            <a:r>
              <a:rPr lang="cs-CZ" dirty="0" err="1" smtClean="0"/>
              <a:t>Hilarion</a:t>
            </a:r>
            <a:r>
              <a:rPr lang="cs-CZ" dirty="0" smtClean="0"/>
              <a:t>, </a:t>
            </a:r>
            <a:r>
              <a:rPr lang="cs-CZ" dirty="0" err="1" smtClean="0"/>
              <a:t>Twardovski</a:t>
            </a:r>
            <a:r>
              <a:rPr lang="cs-CZ" dirty="0" smtClean="0"/>
              <a:t>, Selské balady. Většina látek je zpracována často nehistoricky, ale tak, aby podněcovala české národní sebevědomí a reagovala na soudobou situaci.</a:t>
            </a:r>
          </a:p>
        </p:txBody>
      </p:sp>
    </p:spTree>
    <p:extLst>
      <p:ext uri="{BB962C8B-B14F-4D97-AF65-F5344CB8AC3E}">
        <p14:creationId xmlns:p14="http://schemas.microsoft.com/office/powerpoint/2010/main" val="187735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2. Jádro Vrchlického tvoří lyrika, která se stala do jisté míry jeho intimním deníkem. Od prvotiny </a:t>
            </a:r>
            <a:r>
              <a:rPr lang="cs-CZ" i="1" dirty="0" smtClean="0"/>
              <a:t>Z hlubin</a:t>
            </a:r>
            <a:r>
              <a:rPr lang="cs-CZ" dirty="0" smtClean="0"/>
              <a:t> se básník z chmurných tónů a pesimistických mladických myšlenek během let povznáší přes </a:t>
            </a:r>
            <a:r>
              <a:rPr lang="cs-CZ" i="1" dirty="0" smtClean="0"/>
              <a:t>Sny o štěstí </a:t>
            </a:r>
            <a:r>
              <a:rPr lang="cs-CZ" dirty="0" smtClean="0"/>
              <a:t>a </a:t>
            </a:r>
            <a:r>
              <a:rPr lang="cs-CZ" i="1" dirty="0" smtClean="0"/>
              <a:t>Dojmy a rozmary </a:t>
            </a:r>
            <a:r>
              <a:rPr lang="cs-CZ" dirty="0" smtClean="0"/>
              <a:t>k optimistickým veršům prozářeným osobním štěstím. Jedinečné milostné verše nalezneme ve sbírkách </a:t>
            </a:r>
            <a:r>
              <a:rPr lang="cs-CZ" i="1" dirty="0" smtClean="0"/>
              <a:t>Eklogy a písně, Potí k Eldorádu, Co život dal, Jak táhla mračna</a:t>
            </a:r>
            <a:r>
              <a:rPr lang="cs-CZ" dirty="0" smtClean="0"/>
              <a:t>.</a:t>
            </a:r>
          </a:p>
          <a:p>
            <a:r>
              <a:rPr lang="cs-CZ" dirty="0" smtClean="0"/>
              <a:t>90. léta znamenala zlom v jeho životě uměleckém i soukromém. Odmítal kritiku, neměl přátele, kteří by jej usměrnili.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328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dirty="0" smtClean="0"/>
              <a:t>Tón jeho veršů ztrpkl, posmutněl, jak naznačují názvy sbírek </a:t>
            </a:r>
            <a:r>
              <a:rPr lang="cs-CZ" i="1" dirty="0" smtClean="0"/>
              <a:t>Bodláčí z Parnasu, Okna v bouři, Než zmlknu docela, Písně poutníka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3. Napsal přes 30 dramat, která většinou napodobovala cizí vzory. Nejznámější je situační komedie </a:t>
            </a:r>
            <a:r>
              <a:rPr lang="cs-CZ" b="1" dirty="0" smtClean="0"/>
              <a:t>Noc na Karlštejně </a:t>
            </a:r>
            <a:r>
              <a:rPr lang="cs-CZ" dirty="0" smtClean="0"/>
              <a:t>a trilogie </a:t>
            </a:r>
            <a:r>
              <a:rPr lang="cs-CZ" b="1" dirty="0" err="1" smtClean="0"/>
              <a:t>Hippodamie</a:t>
            </a:r>
            <a:r>
              <a:rPr lang="cs-CZ" dirty="0" smtClean="0"/>
              <a:t>, kterou zhudebnil Z. Fibich.</a:t>
            </a:r>
          </a:p>
          <a:p>
            <a:pPr marL="0" indent="0">
              <a:buNone/>
            </a:pPr>
            <a:r>
              <a:rPr lang="cs-CZ" dirty="0" smtClean="0"/>
              <a:t>4.Přeložil význačná díla světové literatury od </a:t>
            </a:r>
            <a:r>
              <a:rPr lang="cs-CZ" i="1" dirty="0" smtClean="0"/>
              <a:t>Dantovy Božské komedi</a:t>
            </a:r>
            <a:r>
              <a:rPr lang="cs-CZ" dirty="0" smtClean="0"/>
              <a:t>e přes </a:t>
            </a:r>
            <a:r>
              <a:rPr lang="cs-CZ" i="1" dirty="0" smtClean="0"/>
              <a:t>Goethova Fausta </a:t>
            </a:r>
            <a:r>
              <a:rPr lang="cs-CZ" dirty="0" smtClean="0"/>
              <a:t>až po francouzské „prokleté básníky“.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505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582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Vyhledej v textu odpovědi:</a:t>
            </a:r>
          </a:p>
          <a:p>
            <a:r>
              <a:rPr lang="cs-CZ" dirty="0" smtClean="0"/>
              <a:t>1) Uveď jeho pravé jméno.</a:t>
            </a:r>
          </a:p>
          <a:p>
            <a:r>
              <a:rPr lang="cs-CZ" dirty="0" smtClean="0"/>
              <a:t>2) Přijal někdy nějakou zajímavou pracovní nabídku?</a:t>
            </a:r>
          </a:p>
          <a:p>
            <a:r>
              <a:rPr lang="cs-CZ" dirty="0" smtClean="0"/>
              <a:t>3) Uveď názvy jeho sbírek veršů.</a:t>
            </a:r>
          </a:p>
          <a:p>
            <a:r>
              <a:rPr lang="cs-CZ" dirty="0" smtClean="0"/>
              <a:t>4) Kolik napsal dramat (uveď jeden název).</a:t>
            </a:r>
          </a:p>
          <a:p>
            <a:r>
              <a:rPr lang="cs-CZ" dirty="0" smtClean="0"/>
              <a:t>5) Věnoval </a:t>
            </a:r>
            <a:r>
              <a:rPr lang="cs-CZ" smtClean="0"/>
              <a:t>se překladatelství?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051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19</TotalTime>
  <Words>563</Words>
  <Application>Microsoft Office PowerPoint</Application>
  <PresentationFormat>Předvádění na obrazovce (4:3)</PresentationFormat>
  <Paragraphs>58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Austin</vt:lpstr>
      <vt:lpstr>Prezentace aplikace PowerPoint</vt:lpstr>
      <vt:lpstr>Jaroslav Vrchlický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Úkoly pro žáky: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Valued Acer Customer</cp:lastModifiedBy>
  <cp:revision>15</cp:revision>
  <dcterms:created xsi:type="dcterms:W3CDTF">2012-10-04T17:02:39Z</dcterms:created>
  <dcterms:modified xsi:type="dcterms:W3CDTF">2014-03-23T16:38:44Z</dcterms:modified>
</cp:coreProperties>
</file>