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60"/>
  </p:normalViewPr>
  <p:slideViewPr>
    <p:cSldViewPr>
      <p:cViewPr varScale="1">
        <p:scale>
          <a:sx n="74" d="100"/>
          <a:sy n="74" d="100"/>
        </p:scale>
        <p:origin x="-10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E1BA50-240D-4F80-99A9-B3C3FD97220C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E036E-B727-46C8-8EC5-C9C55A104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0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717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FEE313-5226-4C1D-8288-098F34A14B6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0281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FEE313-5226-4C1D-8288-098F34A14B6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3244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FEE313-5226-4C1D-8288-098F34A14B6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1962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FEE313-5226-4C1D-8288-098F34A14B6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6790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FEE313-5226-4C1D-8288-098F34A14B6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48319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6341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6232627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Jazyk a jazyková komunikace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VY_12_INOVACE_19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8.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Český jazyk a literatura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Prezentace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Sylva Ludvíková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Jan Hus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Život a dílo J. </a:t>
                      </a:r>
                      <a:r>
                        <a:rPr lang="cs-CZ" sz="1400" b="1" smtClean="0">
                          <a:latin typeface="+mn-lt"/>
                        </a:rPr>
                        <a:t>Husa</a:t>
                      </a:r>
                      <a:endParaRPr lang="cs-CZ" sz="1400" b="1" dirty="0" smtClean="0">
                        <a:latin typeface="+mn-lt"/>
                      </a:endParaRPr>
                    </a:p>
                    <a:p>
                      <a:endParaRPr lang="cs-CZ" sz="1400" b="1" dirty="0" smtClean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1.10.2013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+mn-lt"/>
                        </a:rPr>
                        <a:t>5.11.2013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Jan HUS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 1371 – 6.7.1415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Vůdčí osobnost české reformace.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743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dirty="0" smtClean="0"/>
              <a:t>Narodil se v pošumavské vesničce Husinec, ještě za panování krále a císaře Karla IV. Narodil se do doby, kdy se České království zařadilo politicky, hospodářsky i kulturně mezi nevyspělejší evropské země.</a:t>
            </a:r>
          </a:p>
          <a:p>
            <a:r>
              <a:rPr lang="cs-CZ" dirty="0" smtClean="0"/>
              <a:t>Rodiče se rozhodli, že z něj musí být kněz.</a:t>
            </a:r>
          </a:p>
          <a:p>
            <a:r>
              <a:rPr lang="cs-CZ" dirty="0" smtClean="0"/>
              <a:t>Vychodil městskou školu v Prachaticích, když mu bylo devatenáct, odešel do Prahy. Byl přijat na Karlovu univerzitu a začal studovat na nejnižší, tzv. artistické fakultě.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86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r>
              <a:rPr lang="cs-CZ" dirty="0" smtClean="0"/>
              <a:t>Roku 1396 získal hodnost mistra svobodných umění, o 2 roky později začal sám na univerzitě vyučovat a v r. 1400 dosáhl i kněžského svěcení. Pokračuje ve studiu teologie, pořádá kázání v kostele sv. Martina a stává se děkanem, na jeden semestr dokonce rektorem univerzity.</a:t>
            </a:r>
          </a:p>
          <a:p>
            <a:r>
              <a:rPr lang="cs-CZ" dirty="0" smtClean="0"/>
              <a:t>14. března 1402 je jmenován kazatelem v nedávno vybudované </a:t>
            </a:r>
            <a:r>
              <a:rPr lang="cs-CZ" b="1" dirty="0" smtClean="0"/>
              <a:t>Betlémské kapli</a:t>
            </a:r>
            <a:r>
              <a:rPr lang="cs-CZ" dirty="0" smtClean="0"/>
              <a:t>. Tvrdě kritizuje všechny nešvary, které se rozmohly ve společnosti: odírání chudáků, neřest a hrabivost, kupčení s odpustky a svátostmi.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6548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r>
              <a:rPr lang="cs-CZ" dirty="0" smtClean="0"/>
              <a:t>Není prvním kritikem církve, ale je první, kdo hovoří tak tvrdě a před tak širokým publikem.</a:t>
            </a:r>
          </a:p>
          <a:p>
            <a:r>
              <a:rPr lang="cs-CZ" dirty="0" smtClean="0"/>
              <a:t>Základní postulát jeho učení: </a:t>
            </a:r>
            <a:r>
              <a:rPr lang="cs-CZ" b="1" dirty="0" smtClean="0"/>
              <a:t>Skutečná církev není lidskou institucí, nýbrž společenstvím lidí předurčených Bohem ke spáse</a:t>
            </a:r>
            <a:r>
              <a:rPr lang="cs-CZ" dirty="0" smtClean="0"/>
              <a:t>.</a:t>
            </a:r>
          </a:p>
          <a:p>
            <a:r>
              <a:rPr lang="cs-CZ" dirty="0" smtClean="0"/>
              <a:t>Král Václav IV. Husovo učení přivítal a začal radikálního kazatele podporovat. </a:t>
            </a:r>
          </a:p>
          <a:p>
            <a:r>
              <a:rPr lang="cs-CZ" dirty="0" smtClean="0"/>
              <a:t>Husův vliv prudce roste, získal si krále i veřejné mínění. A jeho vize začínají nabývat nebezpečných rozměrů.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2944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b="1" dirty="0" smtClean="0"/>
              <a:t>Hus dospívá k přesvědčení o vyvolenosti českého národa</a:t>
            </a:r>
            <a:r>
              <a:rPr lang="cs-CZ" dirty="0" smtClean="0"/>
              <a:t>. </a:t>
            </a:r>
          </a:p>
          <a:p>
            <a:r>
              <a:rPr lang="cs-CZ" dirty="0" smtClean="0"/>
              <a:t>Prudký rozmach našeho státu vzbudil v Husově generaci mesiášské pocity a mistr Jan prohlašuje, že </a:t>
            </a:r>
            <a:r>
              <a:rPr lang="cs-CZ" b="1" dirty="0" smtClean="0"/>
              <a:t>český národ je předurčen, aby napravil řád světa a zbudoval království Boží na zemi.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62544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82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 a odpověz:</a:t>
            </a:r>
          </a:p>
          <a:p>
            <a:r>
              <a:rPr lang="cs-CZ" dirty="0" smtClean="0"/>
              <a:t>1) Kdo rozhodl, že Hus bude knězem?</a:t>
            </a:r>
          </a:p>
          <a:p>
            <a:r>
              <a:rPr lang="cs-CZ" dirty="0" smtClean="0"/>
              <a:t>2) Kým a kde byl jmenován 14.3.1402?</a:t>
            </a:r>
          </a:p>
          <a:p>
            <a:r>
              <a:rPr lang="cs-CZ" dirty="0" smtClean="0"/>
              <a:t>3) Jak zní základní postulát jeho učení?</a:t>
            </a:r>
          </a:p>
          <a:p>
            <a:r>
              <a:rPr lang="cs-CZ" dirty="0" smtClean="0"/>
              <a:t>4) Vyhledej v jiných zdrojích (vzpomeň si na učivo dějepisu), jak </a:t>
            </a:r>
            <a:r>
              <a:rPr lang="cs-CZ" smtClean="0"/>
              <a:t>Hus zemřel.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0816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19</TotalTime>
  <Words>459</Words>
  <Application>Microsoft Office PowerPoint</Application>
  <PresentationFormat>Předvádění na obrazovce (4:3)</PresentationFormat>
  <Paragraphs>58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Jan HUS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Úkoly pro žáky: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15</cp:revision>
  <dcterms:created xsi:type="dcterms:W3CDTF">2012-10-04T17:02:39Z</dcterms:created>
  <dcterms:modified xsi:type="dcterms:W3CDTF">2014-03-23T16:44:10Z</dcterms:modified>
</cp:coreProperties>
</file>