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81" r:id="rId3"/>
    <p:sldId id="282" r:id="rId4"/>
    <p:sldId id="283" r:id="rId5"/>
    <p:sldId id="284" r:id="rId6"/>
    <p:sldId id="285" r:id="rId7"/>
    <p:sldId id="286" r:id="rId8"/>
    <p:sldId id="28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4" d="100"/>
          <a:sy n="74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1BA50-240D-4F80-99A9-B3C3FD97220C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E036E-B727-46C8-8EC5-C9C55A104E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17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AA593-02F1-4E34-A237-03BCA96FED2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114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AA593-02F1-4E34-A237-03BCA96FED2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11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AA593-02F1-4E34-A237-03BCA96FED2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048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AA593-02F1-4E34-A237-03BCA96FED2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1605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0AA593-02F1-4E34-A237-03BCA96FED2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010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920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266729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Jazyk a jazyková komunikace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VY_12_INOVACE_20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9.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Český jazyk a literatura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Prezentace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Sylva Ludvíková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Vladislav Vančura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Život a dílo V. </a:t>
                      </a:r>
                      <a:r>
                        <a:rPr lang="cs-CZ" sz="1400" b="1" smtClean="0">
                          <a:latin typeface="+mn-lt"/>
                        </a:rPr>
                        <a:t>Vančury</a:t>
                      </a:r>
                      <a:endParaRPr lang="cs-CZ" sz="1400" b="1" dirty="0" smtClean="0">
                        <a:latin typeface="+mn-lt"/>
                      </a:endParaRPr>
                    </a:p>
                    <a:p>
                      <a:endParaRPr lang="cs-CZ" sz="1400" b="1" dirty="0" smtClean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2.9.2013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+mn-lt"/>
                        </a:rPr>
                        <a:t>5.11.2013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Vladislav Vančura</a:t>
            </a:r>
            <a:endParaRPr lang="cs-CZ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1"/>
                </a:solidFill>
              </a:rPr>
              <a:t>23.června 1891 – 1. června 1942</a:t>
            </a:r>
          </a:p>
          <a:p>
            <a:r>
              <a:rPr lang="cs-CZ" b="1" i="1" dirty="0">
                <a:solidFill>
                  <a:schemeClr val="tx1"/>
                </a:solidFill>
              </a:rPr>
              <a:t>s</a:t>
            </a:r>
            <a:r>
              <a:rPr lang="cs-CZ" b="1" i="1" dirty="0" smtClean="0">
                <a:solidFill>
                  <a:schemeClr val="tx1"/>
                </a:solidFill>
              </a:rPr>
              <a:t>pisovatel, prozaik, režisér, dramatik</a:t>
            </a:r>
            <a:endParaRPr lang="cs-CZ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53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narozen v Háji ve Slezsku (v Háji u Opavy) </a:t>
            </a:r>
          </a:p>
          <a:p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Jeho otec se 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</a:rPr>
              <a:t>d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louho nemohl uplatnit, a tak se často stěhovali</a:t>
            </a:r>
          </a:p>
          <a:p>
            <a:r>
              <a:rPr lang="cs-CZ" i="1" dirty="0">
                <a:solidFill>
                  <a:schemeClr val="tx2">
                    <a:lumMod val="50000"/>
                  </a:schemeClr>
                </a:solidFill>
              </a:rPr>
              <a:t>n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a vysoké škole studoval nejdříve práva, ale po těžké nemoci matky přestoupil na medicínu</a:t>
            </a:r>
          </a:p>
          <a:p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pracoval jako lékař ve Zbraslavi</a:t>
            </a:r>
          </a:p>
          <a:p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byl členem a prvním předsedou Devětsilu</a:t>
            </a:r>
          </a:p>
          <a:p>
            <a:r>
              <a:rPr lang="cs-CZ" i="1" dirty="0">
                <a:solidFill>
                  <a:schemeClr val="tx2">
                    <a:lumMod val="50000"/>
                  </a:schemeClr>
                </a:solidFill>
              </a:rPr>
              <a:t>o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d roku 1920 publikoval v mnoha časopisech  (Červen, Kmen, Host)</a:t>
            </a:r>
          </a:p>
          <a:p>
            <a:r>
              <a:rPr lang="cs-CZ" i="1" dirty="0">
                <a:solidFill>
                  <a:schemeClr val="tx2">
                    <a:lumMod val="50000"/>
                  </a:schemeClr>
                </a:solidFill>
              </a:rPr>
              <a:t>v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edl spisovatelskou inteligenci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034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824536"/>
          </a:xfrm>
        </p:spPr>
        <p:txBody>
          <a:bodyPr>
            <a:normAutofit/>
          </a:bodyPr>
          <a:lstStyle/>
          <a:p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 květnu 1942 byl zatčen a 1. června 1942 byl popraven</a:t>
            </a:r>
          </a:p>
          <a:p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opraven za heydrichiády v Praze</a:t>
            </a:r>
          </a:p>
          <a:p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mrt spisovatele přinesla to, co od ní nacisté očekávali</a:t>
            </a:r>
          </a:p>
          <a:p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e společnosti vyvolala strach, že si svým životem nemůže být nikdo jistý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Jeho rodiště obec Háj ve Slezsku si spisovatele připomíná takto: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Pamětní deska na jeho rodném domě (lokalita Cukrovar)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066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Pomník Vladislava Vančury na ulici Antonína Vaška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Základní umělecká škola v Háji ve Slezsku nese jméno Vladislava Vančury (ve vstupu u budovy ZUŠ – sousoší  hlavních postav novely Rozmarné léto)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Část hlavní ulice, která vede obcí nese jméno Vančurova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V měsíci červnu probíhá už řadu let obecní slavnost Rozmarné léto (pojmenováno podle novely Rozmarné léto)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58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Dílo: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Rozmarné léto (zfilmováno)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Markéta Lazarová (zfilmováno)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Obrazy z dějin národa českého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Pekař Jan </a:t>
            </a:r>
            <a:r>
              <a:rPr lang="cs-CZ" i="1" dirty="0" err="1" smtClean="0">
                <a:solidFill>
                  <a:schemeClr val="tx2">
                    <a:lumMod val="75000"/>
                  </a:schemeClr>
                </a:solidFill>
              </a:rPr>
              <a:t>Marhoul</a:t>
            </a:r>
            <a:endParaRPr lang="cs-CZ" i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Přísloví aneb Hrdelní pře</a:t>
            </a:r>
          </a:p>
          <a:p>
            <a:r>
              <a:rPr lang="cs-CZ" i="1" dirty="0" err="1" smtClean="0">
                <a:solidFill>
                  <a:schemeClr val="tx2">
                    <a:lumMod val="75000"/>
                  </a:schemeClr>
                </a:solidFill>
              </a:rPr>
              <a:t>Kubula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 a Kuba </a:t>
            </a:r>
            <a:r>
              <a:rPr lang="cs-CZ" i="1" dirty="0" err="1" smtClean="0">
                <a:solidFill>
                  <a:schemeClr val="tx2">
                    <a:lumMod val="75000"/>
                  </a:schemeClr>
                </a:solidFill>
              </a:rPr>
              <a:t>Kubikula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 (pro děti)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Pole orná a válečná</a:t>
            </a:r>
          </a:p>
          <a:p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Josefína, Jezero </a:t>
            </a:r>
            <a:r>
              <a:rPr lang="cs-CZ" i="1" dirty="0" err="1" smtClean="0">
                <a:solidFill>
                  <a:schemeClr val="tx2">
                    <a:lumMod val="75000"/>
                  </a:schemeClr>
                </a:solidFill>
              </a:rPr>
              <a:t>Ukereve</a:t>
            </a:r>
            <a:r>
              <a:rPr lang="cs-CZ" i="1" dirty="0" smtClean="0">
                <a:solidFill>
                  <a:schemeClr val="tx2">
                    <a:lumMod val="75000"/>
                  </a:schemeClr>
                </a:solidFill>
              </a:rPr>
              <a:t> (divadelní hry)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11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82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Vyhledej odpovědi na otázky:</a:t>
            </a:r>
          </a:p>
          <a:p>
            <a:r>
              <a:rPr lang="cs-CZ" dirty="0" smtClean="0"/>
              <a:t>1) Byl V. Vančura také režisérem?</a:t>
            </a:r>
          </a:p>
          <a:p>
            <a:r>
              <a:rPr lang="cs-CZ" dirty="0" smtClean="0"/>
              <a:t>2) Za jakých okolností zemřel?</a:t>
            </a:r>
          </a:p>
          <a:p>
            <a:r>
              <a:rPr lang="cs-CZ" dirty="0" smtClean="0"/>
              <a:t>3) Jak si rodná obec připomíná spisovatele?</a:t>
            </a:r>
          </a:p>
          <a:p>
            <a:r>
              <a:rPr lang="cs-CZ" dirty="0" smtClean="0"/>
              <a:t>4) Uveď název díla pro děti.</a:t>
            </a:r>
          </a:p>
          <a:p>
            <a:r>
              <a:rPr lang="cs-CZ" dirty="0" smtClean="0"/>
              <a:t>5) Která díla </a:t>
            </a:r>
            <a:r>
              <a:rPr lang="cs-CZ" smtClean="0"/>
              <a:t>byla zfilmována?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56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</TotalTime>
  <Words>413</Words>
  <Application>Microsoft Office PowerPoint</Application>
  <PresentationFormat>Předvádění na obrazovce (4:3)</PresentationFormat>
  <Paragraphs>74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Prezentace aplikace PowerPoint</vt:lpstr>
      <vt:lpstr>Vladislav Vančura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Úkoly pro žáky: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15</cp:revision>
  <dcterms:created xsi:type="dcterms:W3CDTF">2012-10-04T17:02:39Z</dcterms:created>
  <dcterms:modified xsi:type="dcterms:W3CDTF">2014-03-23T16:49:08Z</dcterms:modified>
</cp:coreProperties>
</file>