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77" r:id="rId3"/>
    <p:sldId id="278" r:id="rId4"/>
    <p:sldId id="279" r:id="rId5"/>
    <p:sldId id="280" r:id="rId6"/>
    <p:sldId id="282" r:id="rId7"/>
    <p:sldId id="284" r:id="rId8"/>
    <p:sldId id="28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9AA45-3E37-41B0-990A-184D416D673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7743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9AA45-3E37-41B0-990A-184D416D673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314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9AA45-3E37-41B0-990A-184D416D673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532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9AA45-3E37-41B0-990A-184D416D673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7101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9AA45-3E37-41B0-990A-184D416D673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4365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699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972703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VY_12_INOVACE_32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6.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Josef Lada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Život a </a:t>
                      </a:r>
                      <a:r>
                        <a:rPr lang="cs-CZ" sz="1400" b="1" smtClean="0">
                          <a:latin typeface="+mn-lt"/>
                        </a:rPr>
                        <a:t>dílo malíře </a:t>
                      </a:r>
                      <a:endParaRPr lang="cs-CZ" sz="1400" b="1" dirty="0" smtClean="0">
                        <a:latin typeface="+mn-lt"/>
                      </a:endParaRP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+mn-lt"/>
                        </a:rPr>
                        <a:t>10.12.2013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5"/>
            <a:ext cx="7772400" cy="2088231"/>
          </a:xfrm>
        </p:spPr>
        <p:txBody>
          <a:bodyPr>
            <a:norm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Josef Lada				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9" y="3789040"/>
            <a:ext cx="6999560" cy="1892669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17.2.1887 – 14.12.1957</a:t>
            </a:r>
          </a:p>
          <a:p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Nejslavnější český ilustrátor</a:t>
            </a:r>
            <a:endParaRPr lang="cs-CZ" sz="4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216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ve vesničce Hrusice u Senohrab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r.1901 se učil malířem pokojů a divadelních dekorací v Praze.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1902 přestoupil na obor knihař-zlatič a zároveň navštěvoval kurz kreslení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r.1904 mu časopis Máj vytiskl čtyři kresby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roce 1906 se stal studentem Uměleckoprůmyslové školy, ale už po roce odchází.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924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obrázková kniha: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Moje abeceda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(1911), kde použil národní říkadla, která doplnil vtipnými obrázky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Dále vydává knížky např.: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Veselý přírodopis, Svět zvířat, Halekačky naší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Kačky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r.1922 nakreslil obálku pro knihu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– Osudy dobrého vojáka Švejka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za světové války.</a:t>
            </a: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71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1933 vychází pohádková kniha 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 Mikešovi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která spolu s třemi dalšími díly patří do zlatého fondu české dětské literatury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Pohádkové knížky: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Bubáci a hastrmani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Nezbedné pohádky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kde využívá groteskní nadsázky a parodie, nápaditě porušuje a převrací klasické pohádkové motivy (např. O perníkovém dědkovi).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372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1936 se vrací do Hrusic, kde staví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vilku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 nato vydává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Vzpomínky z dětství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které byly začleněny do objemné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Kroniky mého života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6858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30.let spolupracoval s divadlem a vytvořil víc než tucet jevištních výprav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Charakter jeho kresby má i několik kreslených filmů a první český barevný film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Hrátky s čertem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(1956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Jedinečné jsou Ladovy obrazy vesnic a krajiny.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96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 textu:</a:t>
            </a:r>
          </a:p>
          <a:p>
            <a:r>
              <a:rPr lang="cs-CZ" dirty="0" smtClean="0"/>
              <a:t>1) Kým se J. </a:t>
            </a:r>
            <a:r>
              <a:rPr lang="cs-CZ" dirty="0"/>
              <a:t>L</a:t>
            </a:r>
            <a:r>
              <a:rPr lang="cs-CZ" dirty="0" smtClean="0"/>
              <a:t>ada vyučil? </a:t>
            </a:r>
          </a:p>
          <a:p>
            <a:r>
              <a:rPr lang="cs-CZ" dirty="0" smtClean="0"/>
              <a:t>2) Jak se jmenuje první obrázková kniha s říkadly?</a:t>
            </a:r>
          </a:p>
          <a:p>
            <a:r>
              <a:rPr lang="cs-CZ" dirty="0" smtClean="0"/>
              <a:t>3) Které slavné dílo ilustroval v r.1922?</a:t>
            </a:r>
          </a:p>
          <a:p>
            <a:r>
              <a:rPr lang="cs-CZ" dirty="0" smtClean="0"/>
              <a:t>4) Která jeho dětská kniha patří do zlatého fondu české literatury?</a:t>
            </a:r>
          </a:p>
          <a:p>
            <a:r>
              <a:rPr lang="cs-CZ" dirty="0" smtClean="0"/>
              <a:t>5) Které místo v ČR se s </a:t>
            </a:r>
            <a:r>
              <a:rPr lang="cs-CZ" smtClean="0"/>
              <a:t>Ladou spojeno?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52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</TotalTime>
  <Words>409</Words>
  <Application>Microsoft Office PowerPoint</Application>
  <PresentationFormat>Předvádění na obrazovce (4:3)</PresentationFormat>
  <Paragraphs>77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Josef Lada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 pro žáky: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16</cp:revision>
  <dcterms:created xsi:type="dcterms:W3CDTF">2012-10-04T17:02:39Z</dcterms:created>
  <dcterms:modified xsi:type="dcterms:W3CDTF">2014-09-19T07:08:13Z</dcterms:modified>
</cp:coreProperties>
</file>