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56" r:id="rId2"/>
    <p:sldId id="278" r:id="rId3"/>
    <p:sldId id="279" r:id="rId4"/>
    <p:sldId id="280" r:id="rId5"/>
    <p:sldId id="281" r:id="rId6"/>
    <p:sldId id="282" r:id="rId7"/>
    <p:sldId id="283" r:id="rId8"/>
    <p:sldId id="28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E1BA50-240D-4F80-99A9-B3C3FD97220C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EE036E-B727-46C8-8EC5-C9C55A104E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21707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EE036E-B727-46C8-8EC5-C9C55A104EC5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77175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09FCF3-128F-4F2E-93E8-7A25C5AD290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40684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09FCF3-128F-4F2E-93E8-7A25C5AD290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01635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09FCF3-128F-4F2E-93E8-7A25C5AD290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610547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09FCF3-128F-4F2E-93E8-7A25C5AD2907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79492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09FCF3-128F-4F2E-93E8-7A25C5AD2907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572617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99C9CD-B808-4109-A911-628220FC640E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3376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EE036E-B727-46C8-8EC5-C9C55A104EC5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47635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96828170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Jazyk a jazyková komunikace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VY_12_INOVACE_35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9.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Český jazyk a literatura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Prezentace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Mgr. Sylva Ludvíková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Zdeněk Svěrák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Život a dílo Z. </a:t>
                      </a:r>
                      <a:r>
                        <a:rPr lang="cs-CZ" sz="1400" b="1" smtClean="0">
                          <a:latin typeface="+mn-lt"/>
                        </a:rPr>
                        <a:t>Svěráka</a:t>
                      </a:r>
                      <a:endParaRPr lang="cs-CZ" sz="1400" b="1" dirty="0" smtClean="0">
                        <a:latin typeface="+mn-lt"/>
                      </a:endParaRPr>
                    </a:p>
                    <a:p>
                      <a:endParaRPr lang="cs-CZ" sz="1400" b="1" dirty="0" smtClean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2.9.2013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>
                          <a:latin typeface="+mn-lt"/>
                        </a:rPr>
                        <a:t>10.12.2013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6600" dirty="0" smtClean="0">
                <a:latin typeface="Times New Roman" pitchFamily="18" charset="0"/>
                <a:cs typeface="Times New Roman" pitchFamily="18" charset="0"/>
              </a:rPr>
              <a:t>Zdeněk Svěrák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22376" y="3933056"/>
            <a:ext cx="7772400" cy="1656184"/>
          </a:xfrm>
        </p:spPr>
        <p:txBody>
          <a:bodyPr>
            <a:normAutofit fontScale="92500" lnSpcReduction="20000"/>
          </a:bodyPr>
          <a:lstStyle/>
          <a:p>
            <a:r>
              <a:rPr lang="cs-CZ" sz="39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28.3.1936</a:t>
            </a:r>
          </a:p>
          <a:p>
            <a:r>
              <a:rPr lang="cs-CZ" sz="39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Významný český scenárista konce 20.století, režisér, herec, „cimrmanolog</a:t>
            </a:r>
            <a:r>
              <a:rPr lang="cs-CZ" dirty="0" smtClean="0"/>
              <a:t>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1267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Narodil se v Praze v rodině zámečníka a elektrikáře. Otec byl velký čtenář, všestranný samouk, a věřil, že se syn stane inženýrem.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Zdeňka však bavila čeština, matematika – po maturitě vystudoval Vysokou školu pedagogickou v Praze obor český jazyk a literatura.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Nějaký čas učil, ale táhlo ho to k literatuře.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Počátkem 60. let nastoupil jako redaktor v Československém rozhlase, psal televizní scénáře, hry pro mládež, povídky.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2785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Úspěch se dostavil až založením Divadla Járy Cimrmana v r.1966, které se úspěšně odlišilo od dalších „malých scén“ zcela originálním humorem vědeckého bádání o životě a díle nezapomenutelného génia J. Cimrmana.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2773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Svěrák se poprvé objevil na plátně r.1968 v Menzelově filmu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Zločin v šantánu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 té doby hrál ve více než 30 filmech – např.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Slavnosti sněženek, Jako jed, Co je vám, doktore?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Napsal scénář k jedné z nejúspěšnějších českých komedií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Jáchyme, hoď ho do stroje!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(1974).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Zdařilý byl i film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Marečku, podejte mi pero!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r.1980 natočil Smoljak podle Svěrákova scénáře komedii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Vrchni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, prchni!</a:t>
            </a:r>
            <a:endParaRPr lang="cs-CZ" i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12929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497363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Roku 1985 dosáhl Svěrák jedinečného úspěchu se scénářem k filmu režiséra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J.Menzela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Vesničko má středisková.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Začal spolupracovat se synem Janem: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Obecná škola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(1991).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roce 1996 natočil Jan Svěrák podle otcova scénáře druhý film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Kolja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který se stal nejúspěšnějším českým filmem 90. let a získal prestižní filmovou cenu Oscar.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8907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0588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Použité zdroje:</a:t>
            </a:r>
          </a:p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HAŠKOVEC,V.-MÜLLER,O.-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TATÍČKOVÁ,I.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Galerie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géniů aneb kdo byl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kdo.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PRAHA:ALBATROS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nakladatelství, a.s.,2000.ISBN 80-00-00899-8.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5828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 pro žáky: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Vyhledej v textu odpovědi:</a:t>
            </a:r>
          </a:p>
          <a:p>
            <a:r>
              <a:rPr lang="cs-CZ" dirty="0" smtClean="0"/>
              <a:t>1) Co vystudoval Z. Svěrák?</a:t>
            </a:r>
          </a:p>
          <a:p>
            <a:r>
              <a:rPr lang="cs-CZ" dirty="0" smtClean="0"/>
              <a:t>2) Uveď název divadla, které založil.</a:t>
            </a:r>
          </a:p>
          <a:p>
            <a:r>
              <a:rPr lang="cs-CZ" dirty="0" smtClean="0"/>
              <a:t>3) Ke kterým filmům napsal scénáře?</a:t>
            </a:r>
          </a:p>
          <a:p>
            <a:r>
              <a:rPr lang="cs-CZ" dirty="0" smtClean="0"/>
              <a:t>4) Co získal za film Kolja?</a:t>
            </a:r>
          </a:p>
          <a:p>
            <a:r>
              <a:rPr lang="cs-CZ" dirty="0" smtClean="0"/>
              <a:t>5) Znáš názvy jeho knih?</a:t>
            </a:r>
          </a:p>
          <a:p>
            <a:r>
              <a:rPr lang="cs-CZ" dirty="0" smtClean="0"/>
              <a:t>6) Jakým způsobem se věnuje dětem?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6217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18</TotalTime>
  <Words>440</Words>
  <Application>Microsoft Office PowerPoint</Application>
  <PresentationFormat>Předvádění na obrazovce (4:3)</PresentationFormat>
  <Paragraphs>62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Austin</vt:lpstr>
      <vt:lpstr>Prezentace aplikace PowerPoint</vt:lpstr>
      <vt:lpstr>Zdeněk Svěrák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Úkoly pro žáky: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Valued Acer Customer</cp:lastModifiedBy>
  <cp:revision>13</cp:revision>
  <dcterms:created xsi:type="dcterms:W3CDTF">2012-10-04T17:02:39Z</dcterms:created>
  <dcterms:modified xsi:type="dcterms:W3CDTF">2014-03-23T17:29:10Z</dcterms:modified>
</cp:coreProperties>
</file>