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12D684-6FE9-48F3-B03A-F4FC99B8CF56}" type="datetimeFigureOut">
              <a:rPr lang="cs-CZ" smtClean="0"/>
              <a:t>13.2.2014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CD9945-5A7B-40FE-921F-31F7DF3407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VY_32_INOVACE_XVII_2_20_Karel Kryl 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20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94550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04664"/>
            <a:ext cx="8424936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 životem a tvorbou Karla Kryla.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zná základní údaje o životě a tvorbě Karla Kryla.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Karel Kryl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      </a:t>
            </a:r>
            <a:r>
              <a:rPr lang="cs-CZ" sz="2000" dirty="0" smtClean="0"/>
              <a:t>Žáci sledují prezentaci a podrobnější výklad učitele mohou doplnit vlastními poznatky.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509097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2060848"/>
            <a:ext cx="4491608" cy="47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* </a:t>
            </a:r>
            <a:r>
              <a:rPr lang="cs-CZ" dirty="0"/>
              <a:t>1944 v Kroměříži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Československý </a:t>
            </a:r>
            <a:r>
              <a:rPr lang="cs-CZ" b="1" dirty="0" smtClean="0"/>
              <a:t>písničkář a básník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Někdy je přezdíván </a:t>
            </a:r>
            <a:r>
              <a:rPr lang="cs-CZ" b="1" dirty="0" smtClean="0"/>
              <a:t>„básník s kytarou“.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www.neaktuality.cz/wp-content/uploads/karelkry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29" y="2060848"/>
            <a:ext cx="3943350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8079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554162"/>
            <a:ext cx="3987552" cy="530383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Narodil se v rodině knihtiskařů.</a:t>
            </a:r>
          </a:p>
          <a:p>
            <a:endParaRPr lang="cs-CZ" dirty="0"/>
          </a:p>
          <a:p>
            <a:r>
              <a:rPr lang="cs-CZ" dirty="0" smtClean="0"/>
              <a:t>Jeho </a:t>
            </a:r>
            <a:r>
              <a:rPr lang="cs-CZ" b="1" dirty="0" smtClean="0"/>
              <a:t>písně kritizovaly politiku</a:t>
            </a:r>
            <a:r>
              <a:rPr lang="cs-CZ" dirty="0" smtClean="0"/>
              <a:t>, některé byly zakázané.</a:t>
            </a:r>
          </a:p>
          <a:p>
            <a:endParaRPr lang="cs-CZ" dirty="0"/>
          </a:p>
          <a:p>
            <a:r>
              <a:rPr lang="cs-CZ" dirty="0" smtClean="0"/>
              <a:t>V roce 1969 odjel    z  Československa.</a:t>
            </a:r>
            <a:endParaRPr lang="cs-CZ" dirty="0"/>
          </a:p>
        </p:txBody>
      </p:sp>
      <p:pic>
        <p:nvPicPr>
          <p:cNvPr id="1026" name="Picture 2" descr="http://www.karelkryl.cz/img/fot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4681265" cy="529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005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40960" cy="5303838"/>
          </a:xfrm>
        </p:spPr>
        <p:txBody>
          <a:bodyPr>
            <a:normAutofit/>
          </a:bodyPr>
          <a:lstStyle/>
          <a:p>
            <a:r>
              <a:rPr lang="cs-CZ" dirty="0" smtClean="0"/>
              <a:t>Dvacet let žil v Německu.</a:t>
            </a:r>
          </a:p>
          <a:p>
            <a:endParaRPr lang="cs-CZ" dirty="0"/>
          </a:p>
          <a:p>
            <a:r>
              <a:rPr lang="cs-CZ" dirty="0" smtClean="0"/>
              <a:t>Písně vydával v zahraničí. Dostávaly se ale            i do Čech, kde se kopírovaly a šířily mezi lidmi.</a:t>
            </a:r>
          </a:p>
          <a:p>
            <a:endParaRPr lang="cs-CZ" dirty="0"/>
          </a:p>
          <a:p>
            <a:r>
              <a:rPr lang="cs-CZ" dirty="0" smtClean="0"/>
              <a:t>Spolupracoval s redakcí Svobodné Evropy. Podílel se na sportovních a hudebních pořadech. </a:t>
            </a:r>
            <a:r>
              <a:rPr lang="cs-CZ" b="1" dirty="0" smtClean="0"/>
              <a:t>Psal písně, básně, knihy.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22734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640960" cy="53038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+ 1994 Mnichov</a:t>
            </a:r>
          </a:p>
          <a:p>
            <a:endParaRPr lang="cs-CZ" dirty="0" smtClean="0"/>
          </a:p>
          <a:p>
            <a:r>
              <a:rPr lang="cs-CZ" dirty="0" smtClean="0"/>
              <a:t>Zemřel náhle na srdeční chorobu.</a:t>
            </a:r>
          </a:p>
          <a:p>
            <a:endParaRPr lang="cs-CZ" dirty="0"/>
          </a:p>
          <a:p>
            <a:r>
              <a:rPr lang="cs-CZ" dirty="0" smtClean="0"/>
              <a:t>Rozloučit se s ním přišly asi čtyři tisíce lidí.</a:t>
            </a:r>
          </a:p>
          <a:p>
            <a:endParaRPr lang="cs-CZ" dirty="0"/>
          </a:p>
          <a:p>
            <a:r>
              <a:rPr lang="cs-CZ" dirty="0" smtClean="0"/>
              <a:t>Posmrtně získal několik </a:t>
            </a:r>
            <a:r>
              <a:rPr lang="cs-CZ" b="1" dirty="0" smtClean="0"/>
              <a:t>ocenění</a:t>
            </a:r>
            <a:r>
              <a:rPr lang="cs-CZ" dirty="0" smtClean="0"/>
              <a:t>: pamětní medaile Univerzity Karlovy za přínos pro duchovní rozvoj a morální podporu národa, Česká </a:t>
            </a:r>
            <a:r>
              <a:rPr lang="cs-CZ" dirty="0" err="1" smtClean="0"/>
              <a:t>Grammy</a:t>
            </a:r>
            <a:r>
              <a:rPr lang="cs-CZ" dirty="0" smtClean="0"/>
              <a:t>, medaile Za zásluhy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892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52976" y="1880173"/>
            <a:ext cx="4817950" cy="5608177"/>
          </a:xfrm>
        </p:spPr>
        <p:txBody>
          <a:bodyPr>
            <a:normAutofit/>
          </a:bodyPr>
          <a:lstStyle/>
          <a:p>
            <a:r>
              <a:rPr lang="cs-CZ" dirty="0" smtClean="0"/>
              <a:t>Představitel protikomunistického </a:t>
            </a:r>
            <a:r>
              <a:rPr lang="cs-CZ" b="1" dirty="0" smtClean="0"/>
              <a:t>protestsongu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Vydával sbírky básní          doplněné o vlastní grafická díla.</a:t>
            </a:r>
          </a:p>
          <a:p>
            <a:r>
              <a:rPr lang="cs-CZ" dirty="0" smtClean="0"/>
              <a:t>Vychází ze znalostí politiky, umění, historie.</a:t>
            </a:r>
            <a:endParaRPr lang="cs-CZ" dirty="0"/>
          </a:p>
        </p:txBody>
      </p:sp>
      <p:pic>
        <p:nvPicPr>
          <p:cNvPr id="4" name="Picture 2" descr="http://www.neaktuality.cz/wp-content/uploads/karelkryl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916832"/>
            <a:ext cx="4201457" cy="468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6184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40960" cy="5303838"/>
          </a:xfrm>
        </p:spPr>
        <p:txBody>
          <a:bodyPr>
            <a:normAutofit/>
          </a:bodyPr>
          <a:lstStyle/>
          <a:p>
            <a:r>
              <a:rPr lang="cs-CZ" dirty="0" smtClean="0"/>
              <a:t>Písně:</a:t>
            </a:r>
          </a:p>
          <a:p>
            <a:pPr marL="0" indent="0">
              <a:buNone/>
            </a:pPr>
            <a:r>
              <a:rPr lang="cs-CZ" b="1" dirty="0" smtClean="0"/>
              <a:t>Bratříčku, zavírej vrátka</a:t>
            </a:r>
          </a:p>
          <a:p>
            <a:pPr marL="0" indent="0">
              <a:buNone/>
            </a:pPr>
            <a:r>
              <a:rPr lang="cs-CZ" dirty="0" smtClean="0"/>
              <a:t>Karavana mraků</a:t>
            </a:r>
          </a:p>
          <a:p>
            <a:pPr marL="0" indent="0">
              <a:buNone/>
            </a:pPr>
            <a:r>
              <a:rPr lang="cs-CZ" b="1" dirty="0" err="1" smtClean="0"/>
              <a:t>Morituri</a:t>
            </a:r>
            <a:r>
              <a:rPr lang="cs-CZ" b="1" dirty="0" smtClean="0"/>
              <a:t> </a:t>
            </a:r>
            <a:r>
              <a:rPr lang="cs-CZ" b="1" dirty="0" err="1" smtClean="0"/>
              <a:t>te</a:t>
            </a:r>
            <a:r>
              <a:rPr lang="cs-CZ" b="1" dirty="0" smtClean="0"/>
              <a:t> </a:t>
            </a:r>
            <a:r>
              <a:rPr lang="cs-CZ" b="1" dirty="0" err="1" smtClean="0"/>
              <a:t>salutant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Anděl</a:t>
            </a:r>
          </a:p>
          <a:p>
            <a:pPr marL="0" indent="0">
              <a:buNone/>
            </a:pPr>
            <a:r>
              <a:rPr lang="cs-CZ" b="1" dirty="0" smtClean="0"/>
              <a:t>Salome</a:t>
            </a:r>
          </a:p>
          <a:p>
            <a:pPr marL="0" indent="0">
              <a:buNone/>
            </a:pPr>
            <a:r>
              <a:rPr lang="cs-CZ" dirty="0" smtClean="0"/>
              <a:t>Veličenstvo kat</a:t>
            </a:r>
          </a:p>
          <a:p>
            <a:pPr marL="0" indent="0">
              <a:buNone/>
            </a:pPr>
            <a:r>
              <a:rPr lang="cs-CZ" b="1" dirty="0" smtClean="0"/>
              <a:t>Nevidomá dívka</a:t>
            </a:r>
          </a:p>
          <a:p>
            <a:pPr marL="0" indent="0">
              <a:buNone/>
            </a:pPr>
            <a:r>
              <a:rPr lang="cs-CZ" dirty="0" smtClean="0"/>
              <a:t>Strejček Strach a teta Obava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707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Zdroje: </a:t>
            </a:r>
          </a:p>
          <a:p>
            <a:r>
              <a:rPr lang="cs-CZ" dirty="0"/>
              <a:t>http://www.neaktuality.cz/wp-content/uploads/karelkryl.jpg</a:t>
            </a:r>
            <a:endParaRPr lang="cs-CZ" dirty="0" smtClean="0"/>
          </a:p>
          <a:p>
            <a:r>
              <a:rPr lang="cs-CZ" dirty="0"/>
              <a:t>http://www.karelkryl.cz/img/foto.jpg</a:t>
            </a:r>
          </a:p>
        </p:txBody>
      </p:sp>
    </p:spTree>
    <p:extLst>
      <p:ext uri="{BB962C8B-B14F-4D97-AF65-F5344CB8AC3E}">
        <p14:creationId xmlns:p14="http://schemas.microsoft.com/office/powerpoint/2010/main" val="19843425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3351</TotalTime>
  <Words>254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Karel kryl</vt:lpstr>
      <vt:lpstr>Karel kryl</vt:lpstr>
      <vt:lpstr>Karel kryl</vt:lpstr>
      <vt:lpstr>Karel kryl</vt:lpstr>
      <vt:lpstr>Karel kryl</vt:lpstr>
      <vt:lpstr>Karel kryl</vt:lpstr>
      <vt:lpstr>Karel kryl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14</cp:revision>
  <dcterms:created xsi:type="dcterms:W3CDTF">2013-08-22T20:52:26Z</dcterms:created>
  <dcterms:modified xsi:type="dcterms:W3CDTF">2014-02-14T06:23:35Z</dcterms:modified>
</cp:coreProperties>
</file>