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6" r:id="rId4"/>
    <p:sldId id="261" r:id="rId5"/>
    <p:sldId id="259" r:id="rId6"/>
    <p:sldId id="262" r:id="rId7"/>
    <p:sldId id="264" r:id="rId8"/>
    <p:sldId id="265" r:id="rId9"/>
    <p:sldId id="26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90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64CF73-060A-44F9-8E2F-AAF2C5700726}" type="datetimeFigureOut">
              <a:rPr lang="cs-CZ" smtClean="0"/>
              <a:pPr/>
              <a:t>21.9.2014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BDA051A-439B-4167-971C-A9714ED171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6/65/Jiri_suchy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&amp;esrc=s&amp;source=images&amp;cd=&amp;cad=rja&amp;docid=D4AyUswLftyOBM&amp;tbnid=oD8-mJt08EH0kM:&amp;ved=0CAUQjRw&amp;url=http://jiri-suchy.cz/&amp;ei=H3nhUtiHC4rdtAahuIGQAQ&amp;bvm=bv.59930103,d.Yms&amp;psig=AFQjCNHwOKV4HxrDehLqufDFzkc1JzGy3A&amp;ust=139059431442351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27384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41139166"/>
              </p:ext>
            </p:extLst>
          </p:nvPr>
        </p:nvGraphicFramePr>
        <p:xfrm>
          <a:off x="1187624" y="2276872"/>
          <a:ext cx="6984776" cy="1800200"/>
        </p:xfrm>
        <a:graphic>
          <a:graphicData uri="http://schemas.openxmlformats.org/drawingml/2006/table">
            <a:tbl>
              <a:tblPr/>
              <a:tblGrid>
                <a:gridCol w="2943515"/>
                <a:gridCol w="4041261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259632" y="4725144"/>
            <a:ext cx="68407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VY_32_INOVACE_XVII_2_19_Jiří Suchý a Jiří </a:t>
            </a:r>
            <a:r>
              <a:rPr lang="cs-CZ" dirty="0" err="1" smtClean="0"/>
              <a:t>Šlitr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 </a:t>
            </a:r>
            <a:r>
              <a:rPr lang="cs-CZ" dirty="0" smtClean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19</a:t>
            </a:r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9440" y="599444"/>
            <a:ext cx="6145119" cy="142068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76451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-27384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" name="Zástupný symbol pro obsah 2"/>
          <p:cNvSpPr txBox="1">
            <a:spLocks/>
          </p:cNvSpPr>
          <p:nvPr/>
        </p:nvSpPr>
        <p:spPr>
          <a:xfrm>
            <a:off x="467544" y="404664"/>
            <a:ext cx="8424936" cy="6120680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Seznámení s životem a tvorbou Jiřího Suchého a Jiřího </a:t>
            </a:r>
            <a:r>
              <a:rPr lang="cs-CZ" sz="2000" dirty="0" err="1" smtClean="0"/>
              <a:t>Šlitra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zná základní údaje o životě a tvorbě Jiřího Suchého   a Jiřího </a:t>
            </a:r>
            <a:r>
              <a:rPr lang="cs-CZ" sz="2000" dirty="0" err="1" smtClean="0"/>
              <a:t>Šlitra</a:t>
            </a:r>
            <a:r>
              <a:rPr lang="cs-CZ" sz="2000" dirty="0" smtClean="0"/>
              <a:t>.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Jiří Suchý, Jiří </a:t>
            </a:r>
            <a:r>
              <a:rPr lang="cs-CZ" sz="2000" dirty="0" err="1" smtClean="0"/>
              <a:t>Šlitr</a:t>
            </a:r>
            <a:endParaRPr lang="cs-CZ" sz="2000" dirty="0" smtClean="0"/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20 minut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Metodické zhodnocení a popis práce s digitálním učebním materiálem:      </a:t>
            </a:r>
            <a:r>
              <a:rPr lang="cs-CZ" sz="2000" dirty="0" smtClean="0"/>
              <a:t>Žáci sledují prezentaci a podrobnější výklad učitele mohou doplnit vlastními poznatky.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458434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Jiří suchý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35586" y="1772816"/>
            <a:ext cx="4410926" cy="48245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* 1931 </a:t>
            </a:r>
            <a:r>
              <a:rPr lang="cs-CZ" dirty="0"/>
              <a:t>v </a:t>
            </a:r>
            <a:r>
              <a:rPr lang="cs-CZ" dirty="0" smtClean="0"/>
              <a:t>Plzni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Český divadelník</a:t>
            </a:r>
            <a:r>
              <a:rPr lang="cs-CZ" dirty="0"/>
              <a:t>, </a:t>
            </a:r>
            <a:r>
              <a:rPr lang="cs-CZ" b="1" dirty="0"/>
              <a:t>hudebník</a:t>
            </a:r>
            <a:r>
              <a:rPr lang="cs-CZ" dirty="0"/>
              <a:t>,</a:t>
            </a:r>
            <a:r>
              <a:rPr lang="cs-CZ" b="1" dirty="0"/>
              <a:t> textař</a:t>
            </a:r>
            <a:r>
              <a:rPr lang="cs-CZ" dirty="0"/>
              <a:t>, básník, skladatel, spisovatel, filmař, grafik, </a:t>
            </a:r>
            <a:r>
              <a:rPr lang="cs-CZ" dirty="0" smtClean="0"/>
              <a:t>výtvarník           a divadelní režisér.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30" name="Picture 6" descr="File:Jiri such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4060230" cy="4689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686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25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Jiří suchý</a:t>
            </a:r>
            <a:endParaRPr lang="cs-CZ" dirty="0"/>
          </a:p>
        </p:txBody>
      </p:sp>
      <p:pic>
        <p:nvPicPr>
          <p:cNvPr id="6" name="Picture 4" descr="http://jiri-suchy.cz/plugins/templates/default/img/pas/foto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3365903"/>
            <a:ext cx="4896544" cy="336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5104439" y="1700808"/>
            <a:ext cx="4410926" cy="6489631"/>
          </a:xfrm>
        </p:spPr>
        <p:txBody>
          <a:bodyPr/>
          <a:lstStyle/>
          <a:p>
            <a:r>
              <a:rPr lang="cs-CZ" dirty="0" smtClean="0"/>
              <a:t>Založil Divadlo          Na zábradlí.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 roce 1959                 s </a:t>
            </a:r>
            <a:r>
              <a:rPr lang="cs-CZ" b="1" dirty="0" smtClean="0"/>
              <a:t>Jiřím </a:t>
            </a:r>
            <a:r>
              <a:rPr lang="cs-CZ" b="1" dirty="0" err="1" smtClean="0"/>
              <a:t>Šlitrem</a:t>
            </a:r>
            <a:r>
              <a:rPr lang="cs-CZ" b="1" dirty="0" smtClean="0"/>
              <a:t>      </a:t>
            </a:r>
            <a:r>
              <a:rPr lang="cs-CZ" dirty="0" smtClean="0"/>
              <a:t>založili </a:t>
            </a:r>
            <a:r>
              <a:rPr lang="cs-CZ" b="1" dirty="0" smtClean="0"/>
              <a:t>Divadlo SEMAFOR</a:t>
            </a:r>
            <a:r>
              <a:rPr lang="cs-CZ" dirty="0" smtClean="0"/>
              <a:t> (Sedm malých forem), které funguje dodnes.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6407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Jiří suchý</a:t>
            </a:r>
            <a:endParaRPr lang="cs-CZ" dirty="0"/>
          </a:p>
        </p:txBody>
      </p:sp>
      <p:pic>
        <p:nvPicPr>
          <p:cNvPr id="1026" name="Picture 2" descr="http://www.kloboukfilm.cz/wp-content/uploads/Jiří-Suchý-Jitka-Molavcov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5688" y="3212976"/>
            <a:ext cx="5223917" cy="3479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4525963"/>
          </a:xfrm>
        </p:spPr>
        <p:txBody>
          <a:bodyPr/>
          <a:lstStyle/>
          <a:p>
            <a:r>
              <a:rPr lang="cs-CZ" dirty="0" smtClean="0"/>
              <a:t>Vytvořil dvojici s </a:t>
            </a:r>
            <a:r>
              <a:rPr lang="cs-CZ" b="1" dirty="0" smtClean="0"/>
              <a:t>Jiřím </a:t>
            </a:r>
            <a:r>
              <a:rPr lang="cs-CZ" b="1" dirty="0" err="1" smtClean="0"/>
              <a:t>Šlitrem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Později s </a:t>
            </a:r>
            <a:r>
              <a:rPr lang="cs-CZ" b="1" dirty="0" smtClean="0"/>
              <a:t>Jitkou Molavcovou                                 </a:t>
            </a:r>
            <a:r>
              <a:rPr lang="cs-CZ" dirty="0" smtClean="0"/>
              <a:t>(Jonáš a Melicharová).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1706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Jiří suchý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241376"/>
            <a:ext cx="8820472" cy="561662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Inspiroval se například </a:t>
            </a:r>
            <a:r>
              <a:rPr lang="cs-CZ" b="1" dirty="0" smtClean="0"/>
              <a:t>americkou groteskou </a:t>
            </a:r>
            <a:r>
              <a:rPr lang="cs-CZ" dirty="0" smtClean="0"/>
              <a:t>(Charlie Chaplin, </a:t>
            </a:r>
            <a:r>
              <a:rPr lang="cs-CZ" dirty="0" err="1" smtClean="0"/>
              <a:t>Laurel</a:t>
            </a:r>
            <a:r>
              <a:rPr lang="cs-CZ" dirty="0" smtClean="0"/>
              <a:t> a </a:t>
            </a:r>
            <a:r>
              <a:rPr lang="cs-CZ" dirty="0" err="1" smtClean="0"/>
              <a:t>Hardy</a:t>
            </a:r>
            <a:r>
              <a:rPr lang="cs-CZ" dirty="0" smtClean="0"/>
              <a:t>) a </a:t>
            </a:r>
            <a:r>
              <a:rPr lang="cs-CZ" b="1" dirty="0" smtClean="0"/>
              <a:t>ovlivnilo ho Osvobozené divadlo </a:t>
            </a:r>
            <a:r>
              <a:rPr lang="cs-CZ" dirty="0" smtClean="0"/>
              <a:t>(Werich, Voskovec, Ježek).</a:t>
            </a:r>
          </a:p>
          <a:p>
            <a:endParaRPr lang="cs-CZ" dirty="0"/>
          </a:p>
          <a:p>
            <a:r>
              <a:rPr lang="cs-CZ" dirty="0" smtClean="0"/>
              <a:t>Spolupracoval také s Miroslavem Horníčkem, Ivanem Vyskočilem, Josefem Dvořákem,            Evou Pilarovou, Waldemarem Matuškou.</a:t>
            </a:r>
          </a:p>
          <a:p>
            <a:endParaRPr lang="cs-CZ" dirty="0" smtClean="0"/>
          </a:p>
          <a:p>
            <a:r>
              <a:rPr lang="cs-CZ" dirty="0"/>
              <a:t>Jiří Suchý je také </a:t>
            </a:r>
            <a:r>
              <a:rPr lang="cs-CZ" b="1" dirty="0"/>
              <a:t>držitelem mnoha </a:t>
            </a:r>
            <a:r>
              <a:rPr lang="cs-CZ" b="1" dirty="0" smtClean="0"/>
              <a:t>ocenění</a:t>
            </a:r>
            <a:r>
              <a:rPr lang="cs-CZ" dirty="0" smtClean="0"/>
              <a:t>: Medaile Za zásluhy, Čestná medaile T. G. Masaryka Cena Thálie, Cena Ministerstva kultury atd.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0125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Jiří </a:t>
            </a:r>
            <a:r>
              <a:rPr lang="cs-CZ" dirty="0" err="1" smtClean="0"/>
              <a:t>šlitr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0069" y="1484784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* 1924 v Zálesní Lhotě u Jilemnice</a:t>
            </a:r>
          </a:p>
          <a:p>
            <a:pPr marL="0" indent="0">
              <a:buNone/>
            </a:pPr>
            <a:r>
              <a:rPr lang="cs-CZ" b="1" dirty="0" smtClean="0"/>
              <a:t>Český hudební skladatel, klavírista, zpěvák, herec </a:t>
            </a:r>
            <a:r>
              <a:rPr lang="cs-CZ" dirty="0" smtClean="0"/>
              <a:t>a </a:t>
            </a:r>
            <a:r>
              <a:rPr lang="cs-CZ" dirty="0"/>
              <a:t>výtvarník. </a:t>
            </a:r>
          </a:p>
        </p:txBody>
      </p:sp>
      <p:pic>
        <p:nvPicPr>
          <p:cNvPr id="5" name="Picture 2" descr="https://upload.wikimedia.org/wikipedia/commons/thumb/e/e8/%C5%A0litr-2.png/640px-%C5%A0litr-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12976"/>
            <a:ext cx="3133477" cy="3133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6144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Jiří </a:t>
            </a:r>
            <a:r>
              <a:rPr lang="cs-CZ" dirty="0" err="1" smtClean="0"/>
              <a:t>šlitr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95255" y="1094010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Vystudoval práva, tomuto oboru ale nikdy nevěnoval.</a:t>
            </a:r>
          </a:p>
          <a:p>
            <a:pPr marL="0" indent="0">
              <a:buNone/>
            </a:pPr>
            <a:r>
              <a:rPr lang="cs-CZ" dirty="0" smtClean="0"/>
              <a:t>Občas se mu přezdívalo </a:t>
            </a:r>
            <a:r>
              <a:rPr lang="cs-CZ" b="1" dirty="0" smtClean="0"/>
              <a:t>Doktor klavír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+ 1969 v Praze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https://upload.wikimedia.org/wikipedia/commons/thumb/6/6d/Ji%C5%99%C3%AD_%C5%A0litr_hrob.jpg/640px-Ji%C5%99%C3%AD_%C5%A0litr_hrob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588" t="19753" r="33566" b="47075"/>
          <a:stretch/>
        </p:blipFill>
        <p:spPr bwMode="auto">
          <a:xfrm>
            <a:off x="5638800" y="2996952"/>
            <a:ext cx="2729345" cy="358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5867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2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25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Jiří suchý a Jiří </a:t>
            </a:r>
            <a:r>
              <a:rPr lang="cs-CZ" dirty="0" err="1" smtClean="0"/>
              <a:t>šlitr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48245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Písňová tvorba: </a:t>
            </a:r>
          </a:p>
          <a:p>
            <a:pPr marL="0" indent="0">
              <a:buNone/>
            </a:pPr>
            <a:r>
              <a:rPr lang="cs-CZ" b="1" dirty="0" smtClean="0"/>
              <a:t>Co jsem měl dnes k obědu</a:t>
            </a:r>
          </a:p>
          <a:p>
            <a:pPr marL="0" indent="0">
              <a:buNone/>
            </a:pPr>
            <a:r>
              <a:rPr lang="cs-CZ" dirty="0" smtClean="0"/>
              <a:t>Kočka na okně</a:t>
            </a:r>
          </a:p>
          <a:p>
            <a:pPr marL="0" indent="0">
              <a:buNone/>
            </a:pPr>
            <a:r>
              <a:rPr lang="cs-CZ" b="1" dirty="0" smtClean="0"/>
              <a:t>Malé kotě</a:t>
            </a:r>
          </a:p>
          <a:p>
            <a:pPr marL="0" indent="0">
              <a:buNone/>
            </a:pPr>
            <a:r>
              <a:rPr lang="cs-CZ" dirty="0" smtClean="0"/>
              <a:t>Honky </a:t>
            </a:r>
            <a:r>
              <a:rPr lang="cs-CZ" dirty="0" err="1" smtClean="0"/>
              <a:t>tonky</a:t>
            </a:r>
            <a:r>
              <a:rPr lang="cs-CZ" dirty="0" smtClean="0"/>
              <a:t> blues</a:t>
            </a:r>
          </a:p>
          <a:p>
            <a:pPr marL="0" indent="0">
              <a:buNone/>
            </a:pPr>
            <a:r>
              <a:rPr lang="cs-CZ" b="1" dirty="0" smtClean="0"/>
              <a:t>Pramínek vlasů</a:t>
            </a:r>
          </a:p>
          <a:p>
            <a:pPr marL="0" indent="0">
              <a:buNone/>
            </a:pPr>
            <a:r>
              <a:rPr lang="cs-CZ" dirty="0" smtClean="0"/>
              <a:t>Purpura</a:t>
            </a:r>
          </a:p>
          <a:p>
            <a:pPr marL="0" indent="0">
              <a:buNone/>
            </a:pPr>
            <a:r>
              <a:rPr lang="cs-CZ" b="1" dirty="0" err="1" smtClean="0"/>
              <a:t>Babetta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Léta dozrávání</a:t>
            </a:r>
          </a:p>
          <a:p>
            <a:pPr marL="0" indent="0">
              <a:buNone/>
            </a:pPr>
            <a:r>
              <a:rPr lang="cs-CZ" b="1" dirty="0" smtClean="0"/>
              <a:t>Marnivá sestřenice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3901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Jiří suchý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839200" cy="4968552"/>
          </a:xfrm>
        </p:spPr>
        <p:txBody>
          <a:bodyPr>
            <a:normAutofit fontScale="47500" lnSpcReduction="20000"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/>
              <a:t>https://www.google.cz/search?q=ji%C5%99%C3%AD+such%C3%BD+fotografie&amp;tbm=isch&amp;tbo=u&amp;source=univ&amp;sa=X&amp;ei=g3fhUqL5D4LQtQa6toCQBw&amp;ved=0CCsQsAQ&amp;biw=1366&amp;bih=673#facrc=_&amp;</a:t>
            </a:r>
            <a:r>
              <a:rPr lang="cs-CZ" dirty="0" smtClean="0"/>
              <a:t>imgdii=toIO_ZISlz28UM%3A%3BNOeR5T5Q-DRiZM%3BtoIO_ZISlz28UM%3A&amp;imgrc=toIO_ZISlz28UM%253A%3BekTTf7RDkASMfM%3Bhttp%253A%252F%252Fwww.mujzpravodaj.cz%252Frepository%252FrepImages%252Fyy2011%252Fmm07%252Fdd07%252F3491951.jpg%3Bhttp%253A%252F%252Fwww.mujzpravodaj.cz%252FshowImage.aspx%253Fid%253D3491951%3B800%3B533</a:t>
            </a:r>
          </a:p>
          <a:p>
            <a:r>
              <a:rPr lang="cs-CZ" dirty="0"/>
              <a:t>https://www.google.cz/search?q=ji%C5%99%C3%AD+such%C3%BD+fotografie&amp;tbm=isch&amp;tbo=u&amp;source=univ&amp;sa=X&amp;ei=g3fhUqL5D4LQtQa6toCQBw&amp;ved=0CCsQsAQ&amp;biw=1366&amp;bih=673#facrc=_&amp;imgdii=_&amp;</a:t>
            </a:r>
            <a:r>
              <a:rPr lang="cs-CZ" dirty="0" smtClean="0"/>
              <a:t>imgrc=oD8-mJt08EH0kM%253A%3BD4AyUswLftyOBM%3Bhttp%253A%252F%252Fjiri-suchy.cz%252Fplugins%252Ftemplates%252Fdefault%252Fimg%252Fpas%252Ffoto5.jpg%3Bhttp%253A%252F%252Fjiri-suchy.cz%252F%3B600%3B412</a:t>
            </a:r>
          </a:p>
          <a:p>
            <a:r>
              <a:rPr lang="cs-CZ" dirty="0"/>
              <a:t>http://</a:t>
            </a:r>
            <a:r>
              <a:rPr lang="cs-CZ" dirty="0" smtClean="0"/>
              <a:t>commons.wikimedia.org/wiki/File:Jiri_suchy.jpg</a:t>
            </a:r>
          </a:p>
          <a:p>
            <a:r>
              <a:rPr lang="cs-CZ" dirty="0"/>
              <a:t>https://cs.wikipedia.org/wiki/Ji%C5%99%C3%AD_%C5%A0litr#mediaviewer/File:%</a:t>
            </a:r>
            <a:r>
              <a:rPr lang="cs-CZ" dirty="0" smtClean="0"/>
              <a:t>C5%A0litr-2.png</a:t>
            </a:r>
          </a:p>
          <a:p>
            <a:r>
              <a:rPr lang="cs-CZ" dirty="0"/>
              <a:t>https://cs.wikipedia.org/wiki/Ji%C5%99%C3%AD_%C5%A0litr#mediaviewer/File:Ji%C5%99%C3%AD_%C5%A0litr_hrob.jpg</a:t>
            </a:r>
          </a:p>
        </p:txBody>
      </p:sp>
    </p:spTree>
    <p:extLst>
      <p:ext uri="{BB962C8B-B14F-4D97-AF65-F5344CB8AC3E}">
        <p14:creationId xmlns:p14="http://schemas.microsoft.com/office/powerpoint/2010/main" xmlns="" val="3782333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1043</TotalTime>
  <Words>312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Jiří suchý</vt:lpstr>
      <vt:lpstr>Jiří suchý</vt:lpstr>
      <vt:lpstr>Jiří suchý</vt:lpstr>
      <vt:lpstr>Jiří suchý</vt:lpstr>
      <vt:lpstr>Jiří šlitr</vt:lpstr>
      <vt:lpstr>Jiří šlitr</vt:lpstr>
      <vt:lpstr>Jiří suchý a Jiří šlitr</vt:lpstr>
      <vt:lpstr>Jiří suchý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Dum</cp:lastModifiedBy>
  <cp:revision>32</cp:revision>
  <dcterms:created xsi:type="dcterms:W3CDTF">2013-08-22T20:52:11Z</dcterms:created>
  <dcterms:modified xsi:type="dcterms:W3CDTF">2014-09-21T14:05:49Z</dcterms:modified>
</cp:coreProperties>
</file>