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4"/>
  </p:notesMasterIdLst>
  <p:sldIdLst>
    <p:sldId id="279" r:id="rId2"/>
    <p:sldId id="281" r:id="rId3"/>
    <p:sldId id="257" r:id="rId4"/>
    <p:sldId id="258" r:id="rId5"/>
    <p:sldId id="260" r:id="rId6"/>
    <p:sldId id="259" r:id="rId7"/>
    <p:sldId id="261" r:id="rId8"/>
    <p:sldId id="262" r:id="rId9"/>
    <p:sldId id="263" r:id="rId10"/>
    <p:sldId id="271" r:id="rId11"/>
    <p:sldId id="282" r:id="rId12"/>
    <p:sldId id="28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5FECE"/>
    <a:srgbClr val="B9FB7D"/>
    <a:srgbClr val="CDFDA1"/>
    <a:srgbClr val="D5FDB1"/>
    <a:srgbClr val="C72FBC"/>
    <a:srgbClr val="FF00FF"/>
    <a:srgbClr val="F02E2E"/>
    <a:srgbClr val="E46ACA"/>
    <a:srgbClr val="66FF33"/>
    <a:srgbClr val="A5ECFD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9913" autoAdjust="0"/>
    <p:restoredTop sz="92294" autoAdjust="0"/>
  </p:normalViewPr>
  <p:slideViewPr>
    <p:cSldViewPr>
      <p:cViewPr varScale="1">
        <p:scale>
          <a:sx n="71" d="100"/>
          <a:sy n="71" d="100"/>
        </p:scale>
        <p:origin x="462" y="-96"/>
      </p:cViewPr>
      <p:guideLst>
        <p:guide orient="horz" pos="2160"/>
        <p:guide pos="2880"/>
      </p:guideLst>
    </p:cSldViewPr>
  </p:slideViewPr>
  <p:notesTextViewPr>
    <p:cViewPr>
      <p:scale>
        <a:sx n="50" d="100"/>
        <a:sy n="5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DBDF89-B0E9-437D-B6EB-FAEA50CB17AE}" type="datetimeFigureOut">
              <a:rPr lang="cs-CZ" smtClean="0"/>
              <a:pPr/>
              <a:t>20. 9. 2014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E368C5-0F7B-4747-B2DC-1C37D5AFE9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C054A1-2D02-4687-B284-49981617C9C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E368C5-0F7B-4747-B2DC-1C37D5AFE91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E368C5-0F7B-4747-B2DC-1C37D5AFE91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E368C5-0F7B-4747-B2DC-1C37D5AFE91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C054A1-2D02-4687-B284-49981617C9C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E368C5-0F7B-4747-B2DC-1C37D5AFE91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E368C5-0F7B-4747-B2DC-1C37D5AFE910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20. 9. 2014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20. 9. 2014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20. 9. 2014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20. 9. 2014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20. 9. 2014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20. 9. 2014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20. 9. 2014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20. 9. 2014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20. 9. 2014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20. 9. 2014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20. 9. 2014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20. 9. 2014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wip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1.jpeg"/><Relationship Id="rId4" Type="http://schemas.openxmlformats.org/officeDocument/2006/relationships/image" Target="../media/image20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1115616" y="836712"/>
            <a:ext cx="8229600" cy="2736850"/>
          </a:xfrm>
        </p:spPr>
        <p:txBody>
          <a:bodyPr/>
          <a:lstStyle/>
          <a:p>
            <a:pPr eaLnBrk="1" hangingPunct="1"/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endParaRPr lang="cs-CZ" sz="2000" dirty="0" smtClean="0">
              <a:effectLst/>
            </a:endParaRPr>
          </a:p>
        </p:txBody>
      </p:sp>
      <p:sp>
        <p:nvSpPr>
          <p:cNvPr id="2051" name="Zástupný symbol pro obsah 2"/>
          <p:cNvSpPr>
            <a:spLocks noGrp="1"/>
          </p:cNvSpPr>
          <p:nvPr>
            <p:ph idx="1"/>
          </p:nvPr>
        </p:nvSpPr>
        <p:spPr>
          <a:xfrm>
            <a:off x="395288" y="3500438"/>
            <a:ext cx="8229600" cy="3086100"/>
          </a:xfrm>
        </p:spPr>
        <p:txBody>
          <a:bodyPr/>
          <a:lstStyle/>
          <a:p>
            <a:pPr algn="ctr" eaLnBrk="1" hangingPunct="1">
              <a:buFont typeface="Wingdings 2" pitchFamily="18" charset="2"/>
              <a:buNone/>
            </a:pPr>
            <a:endParaRPr lang="cs-CZ" dirty="0" smtClean="0"/>
          </a:p>
          <a:p>
            <a:pPr algn="ctr" eaLnBrk="1" hangingPunct="1">
              <a:buFont typeface="Wingdings 2" pitchFamily="18" charset="2"/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Zástupný symbol pro obsah 11"/>
          <p:cNvGraphicFramePr>
            <a:graphicFrameLocks/>
          </p:cNvGraphicFramePr>
          <p:nvPr/>
        </p:nvGraphicFramePr>
        <p:xfrm>
          <a:off x="468313" y="1844675"/>
          <a:ext cx="82296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VY_32_INOVACE_02_01_režim dne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Odborné činnosti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Rodinná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Biologie člověka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Režim dne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Eva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70C0"/>
                          </a:solidFill>
                        </a:rPr>
                        <a:t>Pitelková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Září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režimem dne.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Režim dne, ráno, dopoledne, odpoledne, noc, večer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a 4"/>
          <p:cNvSpPr/>
          <p:nvPr/>
        </p:nvSpPr>
        <p:spPr>
          <a:xfrm>
            <a:off x="899592" y="3284984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99964" y="2519571"/>
            <a:ext cx="7848872" cy="280076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4400" i="1" dirty="0" smtClean="0">
              <a:ln w="50800"/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   Prezentace slouží</a:t>
            </a:r>
          </a:p>
          <a:p>
            <a:r>
              <a:rPr lang="cs-CZ" sz="4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  k výkladu a procvičení</a:t>
            </a:r>
          </a:p>
          <a:p>
            <a:r>
              <a:rPr lang="cs-CZ" sz="4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  nové látky  </a:t>
            </a:r>
            <a:endParaRPr lang="cs-CZ" sz="4400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8229600" cy="2857500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5220072" y="3356992"/>
            <a:ext cx="94128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14348" y="1428736"/>
            <a:ext cx="43924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Režim dne</a:t>
            </a:r>
            <a:endParaRPr lang="cs-CZ" sz="5400" b="1" i="1" dirty="0">
              <a:solidFill>
                <a:srgbClr val="FF0000"/>
              </a:solidFill>
            </a:endParaRPr>
          </a:p>
        </p:txBody>
      </p:sp>
      <p:sp>
        <p:nvSpPr>
          <p:cNvPr id="5132" name="AutoShape 12" descr="http://www.onlinezena.cz/wp-content/uploads/2011/03/sp%C3%A1nek.jpg"/>
          <p:cNvSpPr>
            <a:spLocks noChangeAspect="1" noChangeArrowheads="1"/>
          </p:cNvSpPr>
          <p:nvPr/>
        </p:nvSpPr>
        <p:spPr bwMode="auto">
          <a:xfrm>
            <a:off x="31750" y="-2027238"/>
            <a:ext cx="2381250" cy="15906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9466" name="Picture 10" descr="C:\Users\Owner\AppData\Local\Microsoft\Windows\Temporary Internet Files\Content.IE5\35WW8DOD\MC9002959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1142984"/>
            <a:ext cx="4619882" cy="3816424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596467" y="4941168"/>
            <a:ext cx="7935973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2800" b="1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Je časové rozvržení všech činností</a:t>
            </a:r>
          </a:p>
          <a:p>
            <a:r>
              <a:rPr lang="cs-CZ" sz="2800" b="1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 odpočinku do jednoho dne, tak aby naše tělo dobře fungovalo.</a:t>
            </a:r>
            <a:endParaRPr lang="cs-CZ" sz="2800" b="1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369861" y="3244334"/>
            <a:ext cx="4042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 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Elipsa 37"/>
          <p:cNvSpPr/>
          <p:nvPr/>
        </p:nvSpPr>
        <p:spPr>
          <a:xfrm>
            <a:off x="1857356" y="1428736"/>
            <a:ext cx="5214974" cy="4357718"/>
          </a:xfrm>
          <a:prstGeom prst="ellipse">
            <a:avLst/>
          </a:prstGeom>
          <a:noFill/>
          <a:ln w="952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2" algn="ctr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714348" y="4000504"/>
            <a:ext cx="3357586" cy="285749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  <a:ln>
            <a:noFill/>
          </a:ln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715008" y="3500438"/>
            <a:ext cx="3071834" cy="221457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11560" y="260648"/>
            <a:ext cx="220124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RÁNO</a:t>
            </a:r>
            <a:endParaRPr lang="cs-CZ" sz="5400" i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0" y="1000108"/>
            <a:ext cx="9501254" cy="584775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</a:t>
            </a:r>
            <a:r>
              <a:rPr lang="cs-CZ" sz="32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Budíček, vstávat</a:t>
            </a:r>
            <a:endParaRPr lang="cs-CZ" sz="32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 rot="10800000" flipV="1">
            <a:off x="4500562" y="5857892"/>
            <a:ext cx="4283968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cs-CZ" sz="28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ZDRAVÁ SNÍDANĚ</a:t>
            </a:r>
            <a:endParaRPr lang="cs-CZ" sz="28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24" name="Picture 26" descr="C:\Users\Owner\AppData\Local\Microsoft\Windows\Temporary Internet Files\Content.IE5\JD3EBNUY\MP900431651[2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7686" y="0"/>
            <a:ext cx="4192674" cy="2643206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17" name="Vývojový diagram: spojka 16"/>
          <p:cNvSpPr/>
          <p:nvPr/>
        </p:nvSpPr>
        <p:spPr>
          <a:xfrm>
            <a:off x="4071934" y="2571744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4357686" y="6000768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 rot="10800000" flipV="1">
            <a:off x="571472" y="3500438"/>
            <a:ext cx="4283968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cs-CZ" sz="28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ÚKLID POKOJE </a:t>
            </a:r>
            <a:endParaRPr lang="cs-CZ" sz="28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Vývojový diagram: spojka 13"/>
          <p:cNvSpPr/>
          <p:nvPr/>
        </p:nvSpPr>
        <p:spPr>
          <a:xfrm>
            <a:off x="357158" y="1285860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214810" y="2428868"/>
            <a:ext cx="5357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HYGIENA, oblékat se</a:t>
            </a:r>
            <a:endParaRPr lang="cs-CZ" sz="3200" dirty="0"/>
          </a:p>
        </p:txBody>
      </p:sp>
      <p:sp>
        <p:nvSpPr>
          <p:cNvPr id="31" name="Vývojový diagram: spojka 30"/>
          <p:cNvSpPr/>
          <p:nvPr/>
        </p:nvSpPr>
        <p:spPr>
          <a:xfrm>
            <a:off x="428596" y="4143380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 rot="10800000" flipV="1">
            <a:off x="571472" y="3929066"/>
            <a:ext cx="4498282" cy="95410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cs-CZ" sz="28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ODCHOD do školy</a:t>
            </a:r>
          </a:p>
          <a:p>
            <a:r>
              <a:rPr lang="cs-CZ" sz="28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endParaRPr lang="cs-CZ" sz="28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3" name="Vývojový diagram: spojka 32"/>
          <p:cNvSpPr/>
          <p:nvPr/>
        </p:nvSpPr>
        <p:spPr>
          <a:xfrm>
            <a:off x="428596" y="3643314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8" name="AutoShape 4" descr="&amp;ccaron;ervené,chlapci,Fotolia,hromady,knihy,kreativní,krosny,mladé,mládí,mu&amp;zcaron;i,poznámkové bloky,školy,studenti,studie,studující,tu&amp;zcaron;ky,vzd&amp;ecaron;lání,zp&amp;ecaron;t do škol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0" name="AutoShape 6" descr="Zobrazit podrobnosti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410" name="AutoShape 2" descr="Purzen Clock Face Clip Ar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412" name="AutoShape 4" descr="Purzen Clock Face Clip Ar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Šipka doleva 22"/>
          <p:cNvSpPr/>
          <p:nvPr/>
        </p:nvSpPr>
        <p:spPr>
          <a:xfrm>
            <a:off x="857224" y="5286388"/>
            <a:ext cx="571504" cy="484632"/>
          </a:xfrm>
          <a:prstGeom prst="leftArrow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Dvojitá šipka 38"/>
          <p:cNvSpPr/>
          <p:nvPr/>
        </p:nvSpPr>
        <p:spPr>
          <a:xfrm>
            <a:off x="4143372" y="1285860"/>
            <a:ext cx="214314" cy="357190"/>
          </a:xfrm>
          <a:prstGeom prst="chevron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0" name="Dvojitá šipka 39"/>
          <p:cNvSpPr/>
          <p:nvPr/>
        </p:nvSpPr>
        <p:spPr>
          <a:xfrm rot="5400000">
            <a:off x="6929454" y="2928934"/>
            <a:ext cx="214314" cy="357190"/>
          </a:xfrm>
          <a:prstGeom prst="chevron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1" name="Dvojitá šipka 40"/>
          <p:cNvSpPr/>
          <p:nvPr/>
        </p:nvSpPr>
        <p:spPr>
          <a:xfrm flipH="1">
            <a:off x="4000496" y="5572140"/>
            <a:ext cx="214314" cy="357190"/>
          </a:xfrm>
          <a:prstGeom prst="chevron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6146" name="Picture 2" descr="C:\Users\eva\AppData\Local\Microsoft\Windows\Temporary Internet Files\Content.IE5\VDUTT7TP\MC90034893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14810" y="5000636"/>
            <a:ext cx="1830387" cy="857250"/>
          </a:xfrm>
          <a:prstGeom prst="rect">
            <a:avLst/>
          </a:prstGeom>
          <a:noFill/>
        </p:spPr>
      </p:pic>
      <p:pic>
        <p:nvPicPr>
          <p:cNvPr id="6160" name="Picture 16" descr="C:\Users\eva\AppData\Local\Microsoft\Windows\Temporary Internet Files\Content.IE5\021NAEHP\MC90027965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285852" y="1571612"/>
            <a:ext cx="1814513" cy="141763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Elipsa 17"/>
          <p:cNvSpPr/>
          <p:nvPr/>
        </p:nvSpPr>
        <p:spPr>
          <a:xfrm>
            <a:off x="1500166" y="1571612"/>
            <a:ext cx="5214974" cy="4357718"/>
          </a:xfrm>
          <a:prstGeom prst="ellipse">
            <a:avLst/>
          </a:prstGeom>
          <a:noFill/>
          <a:ln w="31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157592" cy="1143000"/>
          </a:xfrm>
          <a:effectLst/>
        </p:spPr>
        <p:txBody>
          <a:bodyPr>
            <a:normAutofit/>
          </a:bodyPr>
          <a:lstStyle/>
          <a:p>
            <a:pPr algn="l"/>
            <a:r>
              <a:rPr lang="cs-CZ" sz="5400" i="1" dirty="0" smtClean="0">
                <a:solidFill>
                  <a:srgbClr val="FF000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Dopoledne</a:t>
            </a:r>
            <a:endParaRPr lang="cs-CZ" sz="5400" i="1" dirty="0">
              <a:solidFill>
                <a:srgbClr val="FF0000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6" name="Picture 13" descr="C:\Users\Owner\AppData\Local\Microsoft\Windows\Temporary Internet Files\Content.IE5\V3KW042H\MP900439326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714348" y="2357430"/>
            <a:ext cx="2664229" cy="2419004"/>
          </a:xfrm>
          <a:prstGeom prst="rect">
            <a:avLst/>
          </a:prstGeom>
          <a:noFill/>
          <a:effectLst>
            <a:softEdge rad="127000"/>
          </a:effectLst>
        </p:spPr>
      </p:pic>
      <p:sp>
        <p:nvSpPr>
          <p:cNvPr id="12" name="Obdélník 11"/>
          <p:cNvSpPr/>
          <p:nvPr/>
        </p:nvSpPr>
        <p:spPr>
          <a:xfrm rot="10800000" flipV="1">
            <a:off x="5500694" y="5500702"/>
            <a:ext cx="5694332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cs-CZ" sz="32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SVAČINA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6404" name="Picture 20" descr="C:\Users\pc\AppData\Local\Microsoft\Windows\Temporary Internet Files\Content.IE5\842EMONI\MC90029091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43372" y="4071942"/>
            <a:ext cx="1601764" cy="1749317"/>
          </a:xfrm>
          <a:prstGeom prst="rect">
            <a:avLst/>
          </a:prstGeom>
          <a:noFill/>
        </p:spPr>
      </p:pic>
      <p:sp>
        <p:nvSpPr>
          <p:cNvPr id="15" name="Vývojový diagram: spojka 14"/>
          <p:cNvSpPr/>
          <p:nvPr/>
        </p:nvSpPr>
        <p:spPr>
          <a:xfrm>
            <a:off x="1357290" y="1928802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5357818" y="5786454"/>
            <a:ext cx="142876" cy="142876"/>
          </a:xfrm>
          <a:prstGeom prst="flowChartConnector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Picture 20" descr="C:\Users\pc\AppData\Local\Microsoft\Windows\Temporary Internet Files\Content.IE5\842EMONI\MC90029091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3466417">
            <a:off x="3046819" y="4414006"/>
            <a:ext cx="2024234" cy="2071130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1643042" y="1714488"/>
            <a:ext cx="3672408" cy="584775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32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ŠKOLA volá</a:t>
            </a:r>
            <a:endParaRPr lang="cs-CZ" sz="32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715008" y="642918"/>
            <a:ext cx="3672408" cy="1077218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32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Začátek vyučování</a:t>
            </a:r>
            <a:endParaRPr lang="cs-CZ" sz="32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Dvojitá šipka 13"/>
          <p:cNvSpPr/>
          <p:nvPr/>
        </p:nvSpPr>
        <p:spPr>
          <a:xfrm rot="18863490" flipH="1">
            <a:off x="5881388" y="4943914"/>
            <a:ext cx="428628" cy="445945"/>
          </a:xfrm>
          <a:prstGeom prst="chevron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Dvojitá šipka 18"/>
          <p:cNvSpPr/>
          <p:nvPr/>
        </p:nvSpPr>
        <p:spPr>
          <a:xfrm rot="9936200" flipH="1">
            <a:off x="2977635" y="1475019"/>
            <a:ext cx="428628" cy="445945"/>
          </a:xfrm>
          <a:prstGeom prst="chevron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7170" name="Picture 2" descr="C:\Users\eva\AppData\Local\Microsoft\Windows\Temporary Internet Files\Content.IE5\021NAEHP\MC90034913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43504" y="1643050"/>
            <a:ext cx="3619694" cy="2965459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5400" i="1" dirty="0" smtClean="0">
                <a:solidFill>
                  <a:srgbClr val="FF000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  Poledne </a:t>
            </a:r>
            <a:endParaRPr lang="cs-CZ" sz="5400" i="1" dirty="0">
              <a:solidFill>
                <a:srgbClr val="FF0000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31840" y="5877272"/>
            <a:ext cx="5472608" cy="707886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40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CHVILKA NA OBĚD</a:t>
            </a:r>
            <a:endParaRPr lang="cs-CZ" sz="40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Vývojový diagram: spojka 7"/>
          <p:cNvSpPr/>
          <p:nvPr/>
        </p:nvSpPr>
        <p:spPr>
          <a:xfrm>
            <a:off x="2915816" y="6165304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 descr="http://media.novinky.cz/422/254224-gallery1-9m58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1539" y="1271572"/>
            <a:ext cx="6984776" cy="4286250"/>
          </a:xfrm>
          <a:prstGeom prst="rect">
            <a:avLst/>
          </a:prstGeom>
          <a:noFill/>
          <a:effectLst>
            <a:softEdge rad="127000"/>
          </a:effectLst>
        </p:spPr>
      </p:pic>
      <p:pic>
        <p:nvPicPr>
          <p:cNvPr id="5123" name="Picture 3" descr="C:\Users\eva\AppData\Local\Microsoft\Windows\Temporary Internet Files\Content.IE5\021NAEHP\MC900434864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00760" y="1285860"/>
            <a:ext cx="785818" cy="78581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Elipsa 16"/>
          <p:cNvSpPr/>
          <p:nvPr/>
        </p:nvSpPr>
        <p:spPr>
          <a:xfrm>
            <a:off x="1714480" y="1785926"/>
            <a:ext cx="5214974" cy="4357718"/>
          </a:xfrm>
          <a:prstGeom prst="ellipse">
            <a:avLst/>
          </a:prstGeom>
          <a:noFill/>
          <a:ln w="9525">
            <a:solidFill>
              <a:srgbClr val="0070C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4890844" cy="1143000"/>
          </a:xfrm>
        </p:spPr>
        <p:txBody>
          <a:bodyPr>
            <a:normAutofit/>
          </a:bodyPr>
          <a:lstStyle/>
          <a:p>
            <a:r>
              <a:rPr lang="cs-CZ" sz="5400" i="1" dirty="0" smtClean="0">
                <a:solidFill>
                  <a:srgbClr val="FF000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Odpoledne </a:t>
            </a:r>
            <a:endParaRPr lang="cs-CZ" sz="5400" i="1" dirty="0">
              <a:solidFill>
                <a:srgbClr val="FF0000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813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071546"/>
            <a:ext cx="3575257" cy="4500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  <p:pic>
        <p:nvPicPr>
          <p:cNvPr id="35842" name="Picture 2" descr="C:\Users\Owner\AppData\Local\Microsoft\Windows\Temporary Internet Files\Content.IE5\GNM6X0CH\MP90044221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57818" y="1643050"/>
            <a:ext cx="3571900" cy="2643206"/>
          </a:xfrm>
          <a:prstGeom prst="rect">
            <a:avLst/>
          </a:prstGeom>
          <a:noFill/>
          <a:effectLst>
            <a:softEdge rad="127000"/>
          </a:effectLst>
        </p:spPr>
      </p:pic>
      <p:sp>
        <p:nvSpPr>
          <p:cNvPr id="21" name="Obdélník 20"/>
          <p:cNvSpPr/>
          <p:nvPr/>
        </p:nvSpPr>
        <p:spPr>
          <a:xfrm>
            <a:off x="785786" y="5500702"/>
            <a:ext cx="8001056" cy="707886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40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KONÍČKY</a:t>
            </a:r>
          </a:p>
        </p:txBody>
      </p:sp>
      <p:sp>
        <p:nvSpPr>
          <p:cNvPr id="10" name="Vývojový diagram: spojka 9"/>
          <p:cNvSpPr/>
          <p:nvPr/>
        </p:nvSpPr>
        <p:spPr>
          <a:xfrm>
            <a:off x="785786" y="1785926"/>
            <a:ext cx="144016" cy="144016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Vývojový diagram: spojka 10"/>
          <p:cNvSpPr/>
          <p:nvPr/>
        </p:nvSpPr>
        <p:spPr>
          <a:xfrm>
            <a:off x="500034" y="5857892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357686" y="1142984"/>
            <a:ext cx="7215238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ÚKOLY, POVINNOSTI</a:t>
            </a:r>
            <a:endParaRPr lang="cs-CZ" sz="32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Vývojový diagram: spojka 14"/>
          <p:cNvSpPr/>
          <p:nvPr/>
        </p:nvSpPr>
        <p:spPr>
          <a:xfrm>
            <a:off x="4214810" y="1357298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94" name="AutoShape 2" descr="Zobrazit podrobnosti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714612" y="3071810"/>
            <a:ext cx="4500594" cy="3000396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  <a:ln w="9525">
            <a:solidFill>
              <a:srgbClr val="0070C0"/>
            </a:solidFill>
          </a:ln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786314" y="0"/>
            <a:ext cx="7215238" cy="1138773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máme časově odlišné</a:t>
            </a:r>
          </a:p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činnosti…</a:t>
            </a:r>
            <a:endParaRPr lang="cs-CZ" sz="28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357686" y="5572140"/>
            <a:ext cx="3528392" cy="584775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r>
              <a:rPr lang="cs-CZ" sz="32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SVAČINA</a:t>
            </a:r>
            <a:endParaRPr lang="cs-CZ" sz="32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9" name="Vývojový diagram: spojka 18"/>
          <p:cNvSpPr/>
          <p:nvPr/>
        </p:nvSpPr>
        <p:spPr>
          <a:xfrm>
            <a:off x="4572000" y="5857892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Dvojitá šipka 19"/>
          <p:cNvSpPr/>
          <p:nvPr/>
        </p:nvSpPr>
        <p:spPr>
          <a:xfrm rot="17241510" flipH="1">
            <a:off x="6420394" y="4691551"/>
            <a:ext cx="428628" cy="445945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Dvojitá šipka 21"/>
          <p:cNvSpPr/>
          <p:nvPr/>
        </p:nvSpPr>
        <p:spPr>
          <a:xfrm rot="486575" flipH="1">
            <a:off x="3672618" y="5885896"/>
            <a:ext cx="428628" cy="445945"/>
          </a:xfrm>
          <a:prstGeom prst="chevron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Elipsa 16"/>
          <p:cNvSpPr/>
          <p:nvPr/>
        </p:nvSpPr>
        <p:spPr>
          <a:xfrm>
            <a:off x="1857356" y="1714488"/>
            <a:ext cx="5214974" cy="4357718"/>
          </a:xfrm>
          <a:prstGeom prst="ellipse">
            <a:avLst/>
          </a:prstGeom>
          <a:noFill/>
          <a:ln w="952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572000" y="4714884"/>
            <a:ext cx="3672408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21" name="Picture 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3286116" y="4000504"/>
            <a:ext cx="3071834" cy="23038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5400" i="1" dirty="0" smtClean="0">
                <a:solidFill>
                  <a:srgbClr val="FF000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Večer</a:t>
            </a:r>
            <a:endParaRPr lang="cs-CZ" sz="5400" i="1" dirty="0">
              <a:effectLst/>
            </a:endParaRPr>
          </a:p>
        </p:txBody>
      </p:sp>
      <p:pic>
        <p:nvPicPr>
          <p:cNvPr id="36" name="Picture 23" descr="C:\Users\Owner\AppData\Local\Microsoft\Windows\Temporary Internet Files\Content.IE5\GNM6X0CH\MP90042374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1571612"/>
            <a:ext cx="3883835" cy="2786082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42" name="Obdélník 41"/>
          <p:cNvSpPr/>
          <p:nvPr/>
        </p:nvSpPr>
        <p:spPr>
          <a:xfrm>
            <a:off x="4786314" y="1071546"/>
            <a:ext cx="5616624" cy="1323439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40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Večeře </a:t>
            </a:r>
          </a:p>
          <a:p>
            <a:r>
              <a:rPr lang="cs-CZ" sz="40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40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2500298" y="5929330"/>
            <a:ext cx="2492350" cy="70560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cs-CZ" sz="40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Hygiena</a:t>
            </a:r>
            <a:endParaRPr lang="cs-CZ" sz="40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15608" y="5715016"/>
            <a:ext cx="3528392" cy="70788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endParaRPr lang="cs-CZ" sz="40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Vývojový diagram: spojka 10"/>
          <p:cNvSpPr/>
          <p:nvPr/>
        </p:nvSpPr>
        <p:spPr>
          <a:xfrm>
            <a:off x="4643438" y="1357298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0" y="3571876"/>
            <a:ext cx="8358246" cy="175432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cs-CZ" sz="3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</a:t>
            </a:r>
            <a:r>
              <a:rPr lang="cs-CZ" sz="36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Televize, počítač,</a:t>
            </a:r>
          </a:p>
          <a:p>
            <a:r>
              <a:rPr lang="cs-CZ" sz="36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kniha ….</a:t>
            </a:r>
          </a:p>
          <a:p>
            <a:endParaRPr lang="cs-CZ" sz="36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Vývojový diagram: spojka 13"/>
          <p:cNvSpPr/>
          <p:nvPr/>
        </p:nvSpPr>
        <p:spPr>
          <a:xfrm>
            <a:off x="2214546" y="6215082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285720" y="3857628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071802" y="357166"/>
            <a:ext cx="9715568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trávíme společně s rodinou …</a:t>
            </a:r>
            <a:endParaRPr lang="cs-CZ" sz="28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9" name="Dvojitá šipka 18"/>
          <p:cNvSpPr/>
          <p:nvPr/>
        </p:nvSpPr>
        <p:spPr>
          <a:xfrm rot="17751134" flipH="1">
            <a:off x="6458699" y="4742888"/>
            <a:ext cx="428628" cy="445945"/>
          </a:xfrm>
          <a:prstGeom prst="chevron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Dvojitá šipka 19"/>
          <p:cNvSpPr/>
          <p:nvPr/>
        </p:nvSpPr>
        <p:spPr>
          <a:xfrm rot="2318280" flipH="1">
            <a:off x="2243857" y="5028638"/>
            <a:ext cx="428628" cy="445945"/>
          </a:xfrm>
          <a:prstGeom prst="chevron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8538217" y="3314656"/>
            <a:ext cx="743101" cy="5706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eva\AppData\Local\Microsoft\Windows\Temporary Internet Files\Content.IE5\32ALAC3E\MP90043078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84946" y="1357298"/>
            <a:ext cx="2015483" cy="217655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064896" cy="1359024"/>
          </a:xfrm>
        </p:spPr>
        <p:txBody>
          <a:bodyPr>
            <a:normAutofit/>
          </a:bodyPr>
          <a:lstStyle/>
          <a:p>
            <a:pPr algn="l"/>
            <a:r>
              <a:rPr lang="cs-CZ" sz="5400" i="1" dirty="0" smtClean="0">
                <a:solidFill>
                  <a:srgbClr val="FF000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 NOC </a:t>
            </a:r>
            <a:endParaRPr lang="cs-CZ" sz="5400" dirty="0">
              <a:solidFill>
                <a:srgbClr val="FF0000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043608" y="5373216"/>
            <a:ext cx="13596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USÍNÁNÍ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2627784" y="5373216"/>
            <a:ext cx="20024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fáze KLIDOVÁ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5076056" y="5445224"/>
            <a:ext cx="2160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fáze REM</a:t>
            </a:r>
            <a:endParaRPr lang="cs-CZ" b="1" dirty="0"/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2339752" y="5517232"/>
            <a:ext cx="0" cy="57606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5004048" y="5589240"/>
            <a:ext cx="0" cy="43204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2483768" y="5877272"/>
            <a:ext cx="26484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Beze snů – 90 min.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220072" y="5877272"/>
            <a:ext cx="19078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Sny - 20 min.</a:t>
            </a:r>
            <a:endParaRPr lang="cs-CZ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cxnSp>
        <p:nvCxnSpPr>
          <p:cNvPr id="32" name="Přímá spojovací šipka 31"/>
          <p:cNvCxnSpPr/>
          <p:nvPr/>
        </p:nvCxnSpPr>
        <p:spPr>
          <a:xfrm>
            <a:off x="467544" y="5805264"/>
            <a:ext cx="6480720" cy="7200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Vývojový diagram: spojka 42"/>
          <p:cNvSpPr/>
          <p:nvPr/>
        </p:nvSpPr>
        <p:spPr>
          <a:xfrm>
            <a:off x="7092280" y="5229200"/>
            <a:ext cx="1224136" cy="1268760"/>
          </a:xfrm>
          <a:prstGeom prst="flowChartConnec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7236296" y="6021288"/>
            <a:ext cx="112883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4-5 krát</a:t>
            </a:r>
            <a:endParaRPr lang="cs-CZ" sz="1600" b="1" dirty="0"/>
          </a:p>
        </p:txBody>
      </p:sp>
      <p:sp>
        <p:nvSpPr>
          <p:cNvPr id="45" name="Obdélník 44"/>
          <p:cNvSpPr/>
          <p:nvPr/>
        </p:nvSpPr>
        <p:spPr>
          <a:xfrm>
            <a:off x="7020272" y="5733256"/>
            <a:ext cx="130516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se opakuje</a:t>
            </a:r>
            <a:endParaRPr lang="cs-CZ" sz="1600" i="1" dirty="0"/>
          </a:p>
        </p:txBody>
      </p:sp>
      <p:sp>
        <p:nvSpPr>
          <p:cNvPr id="46" name="Obdélník 45"/>
          <p:cNvSpPr/>
          <p:nvPr/>
        </p:nvSpPr>
        <p:spPr>
          <a:xfrm>
            <a:off x="7164288" y="5445224"/>
            <a:ext cx="1229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Cyklus</a:t>
            </a:r>
            <a:endParaRPr lang="cs-CZ" b="1" dirty="0"/>
          </a:p>
        </p:txBody>
      </p:sp>
      <p:sp>
        <p:nvSpPr>
          <p:cNvPr id="17" name="Obdélník 16"/>
          <p:cNvSpPr/>
          <p:nvPr/>
        </p:nvSpPr>
        <p:spPr>
          <a:xfrm>
            <a:off x="2786050" y="357166"/>
            <a:ext cx="2492350" cy="70560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cs-CZ" sz="40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- spánek</a:t>
            </a:r>
            <a:endParaRPr lang="cs-CZ" sz="4000" i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21" name="Picture 3" descr="C:\Users\eva\AppData\Local\Microsoft\Windows\Temporary Internet Files\Content.IE5\7ZOJ04SK\MP90042219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1285852" y="1428736"/>
            <a:ext cx="6215106" cy="3071834"/>
          </a:xfrm>
          <a:prstGeom prst="rect">
            <a:avLst/>
          </a:prstGeom>
          <a:noFill/>
          <a:effectLst>
            <a:softEdge rad="317500"/>
          </a:effectLst>
        </p:spPr>
      </p:pic>
      <p:pic>
        <p:nvPicPr>
          <p:cNvPr id="4099" name="Picture 3" descr="C:\Users\eva\AppData\Local\Microsoft\Windows\Temporary Internet Files\Content.IE5\VDUTT7TP\MC90043259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357166"/>
            <a:ext cx="1457354" cy="145735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00100" y="4500570"/>
            <a:ext cx="3201517" cy="400110"/>
          </a:xfrm>
          <a:prstGeom prst="rect">
            <a:avLst/>
          </a:prstGeom>
          <a:solidFill>
            <a:srgbClr val="0070C0"/>
          </a:solidFill>
        </p:spPr>
        <p:txBody>
          <a:bodyPr wrap="none">
            <a:spAutoFit/>
          </a:bodyPr>
          <a:lstStyle/>
          <a:p>
            <a:r>
              <a:rPr lang="cs-CZ" sz="2000" i="1" dirty="0" smtClean="0">
                <a:solidFill>
                  <a:srgbClr val="A5ECF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VSTÁVÁM V 7 HODIN</a:t>
            </a:r>
            <a:endParaRPr lang="cs-CZ" sz="2000" dirty="0">
              <a:solidFill>
                <a:srgbClr val="A5ECFD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43108" y="2928934"/>
            <a:ext cx="3102131" cy="369332"/>
          </a:xfrm>
          <a:prstGeom prst="rect">
            <a:avLst/>
          </a:prstGeom>
          <a:solidFill>
            <a:srgbClr val="0070C0"/>
          </a:solidFill>
        </p:spPr>
        <p:txBody>
          <a:bodyPr wrap="none">
            <a:spAutoFit/>
          </a:bodyPr>
          <a:lstStyle/>
          <a:p>
            <a:r>
              <a:rPr lang="cs-CZ" i="1" dirty="0" smtClean="0">
                <a:solidFill>
                  <a:srgbClr val="A5ECF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POTOM SE NASNÍDÁM</a:t>
            </a:r>
            <a:endParaRPr lang="cs-CZ" dirty="0">
              <a:solidFill>
                <a:srgbClr val="A5ECFD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85786" y="3429000"/>
            <a:ext cx="4857784" cy="400110"/>
          </a:xfrm>
          <a:prstGeom prst="rect">
            <a:avLst/>
          </a:prstGeom>
          <a:solidFill>
            <a:srgbClr val="0070C0"/>
          </a:solidFill>
        </p:spPr>
        <p:txBody>
          <a:bodyPr wrap="square">
            <a:spAutoFit/>
          </a:bodyPr>
          <a:lstStyle/>
          <a:p>
            <a:r>
              <a:rPr lang="cs-CZ" sz="2000" i="1" dirty="0" smtClean="0">
                <a:solidFill>
                  <a:srgbClr val="A5ECF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ODPOLEDNE CVIČÍM NA KYTARU</a:t>
            </a:r>
            <a:endParaRPr lang="cs-CZ" sz="2000" dirty="0">
              <a:solidFill>
                <a:srgbClr val="A5ECFD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42976" y="2428868"/>
            <a:ext cx="3643338" cy="400110"/>
          </a:xfrm>
          <a:prstGeom prst="rect">
            <a:avLst/>
          </a:prstGeom>
          <a:solidFill>
            <a:srgbClr val="0070C0"/>
          </a:solidFill>
        </p:spPr>
        <p:txBody>
          <a:bodyPr wrap="square">
            <a:spAutoFit/>
          </a:bodyPr>
          <a:lstStyle/>
          <a:p>
            <a:r>
              <a:rPr lang="cs-CZ" sz="2000" i="1" dirty="0" smtClean="0">
                <a:solidFill>
                  <a:srgbClr val="A5ECF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DOBŘE SE NAOBĚDVÁM</a:t>
            </a:r>
            <a:endParaRPr lang="cs-CZ" sz="2000" dirty="0">
              <a:solidFill>
                <a:srgbClr val="A5ECFD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85786" y="5500702"/>
            <a:ext cx="2428892" cy="40011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cs-CZ" sz="2000" i="1" dirty="0" smtClean="0">
                <a:solidFill>
                  <a:srgbClr val="A5ECF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JDU DO ŠKOLY</a:t>
            </a:r>
            <a:endParaRPr lang="cs-CZ" sz="2000" dirty="0">
              <a:solidFill>
                <a:srgbClr val="A5ECFD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00166" y="3929066"/>
            <a:ext cx="2388795" cy="400110"/>
          </a:xfrm>
          <a:prstGeom prst="rect">
            <a:avLst/>
          </a:prstGeom>
          <a:solidFill>
            <a:srgbClr val="0070C0"/>
          </a:solidFill>
        </p:spPr>
        <p:txBody>
          <a:bodyPr wrap="none">
            <a:spAutoFit/>
          </a:bodyPr>
          <a:lstStyle/>
          <a:p>
            <a:r>
              <a:rPr lang="cs-CZ" sz="2000" i="1" dirty="0" smtClean="0">
                <a:solidFill>
                  <a:srgbClr val="A5ECF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JDU DO ŠKOLY</a:t>
            </a:r>
            <a:endParaRPr lang="cs-CZ" sz="2000" dirty="0">
              <a:solidFill>
                <a:srgbClr val="A5ECFD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85786" y="1928802"/>
            <a:ext cx="3804247" cy="400110"/>
          </a:xfrm>
          <a:prstGeom prst="rect">
            <a:avLst/>
          </a:prstGeom>
          <a:solidFill>
            <a:srgbClr val="0070C0"/>
          </a:solidFill>
        </p:spPr>
        <p:txBody>
          <a:bodyPr wrap="none">
            <a:spAutoFit/>
          </a:bodyPr>
          <a:lstStyle/>
          <a:p>
            <a:r>
              <a:rPr lang="cs-CZ" sz="2000" i="1" dirty="0" smtClean="0">
                <a:solidFill>
                  <a:srgbClr val="A5ECF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MUSÍM SI NAPSAT ÚKOLY</a:t>
            </a:r>
            <a:endParaRPr lang="cs-CZ" sz="2000" dirty="0">
              <a:solidFill>
                <a:srgbClr val="A5ECFD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643702" y="3429000"/>
            <a:ext cx="2143140" cy="400110"/>
          </a:xfrm>
          <a:prstGeom prst="rect">
            <a:avLst/>
          </a:prstGeom>
          <a:solidFill>
            <a:srgbClr val="0070C0"/>
          </a:solidFill>
        </p:spPr>
        <p:txBody>
          <a:bodyPr wrap="square">
            <a:spAutoFit/>
          </a:bodyPr>
          <a:lstStyle/>
          <a:p>
            <a:r>
              <a:rPr lang="cs-CZ" sz="2000" i="1" dirty="0" smtClean="0">
                <a:solidFill>
                  <a:srgbClr val="A5ECF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OBLEČU SE</a:t>
            </a:r>
            <a:endParaRPr lang="cs-CZ" sz="2000" dirty="0">
              <a:solidFill>
                <a:srgbClr val="A5ECFD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857356" y="5929330"/>
            <a:ext cx="2573140" cy="400110"/>
          </a:xfrm>
          <a:prstGeom prst="rect">
            <a:avLst/>
          </a:prstGeom>
          <a:solidFill>
            <a:srgbClr val="0070C0"/>
          </a:solidFill>
        </p:spPr>
        <p:txBody>
          <a:bodyPr wrap="none">
            <a:spAutoFit/>
          </a:bodyPr>
          <a:lstStyle/>
          <a:p>
            <a:r>
              <a:rPr lang="cs-CZ" sz="2000" i="1" dirty="0" smtClean="0">
                <a:solidFill>
                  <a:srgbClr val="A5ECF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RANNÍ HYGIENA</a:t>
            </a:r>
            <a:endParaRPr lang="cs-CZ" sz="2000" dirty="0">
              <a:solidFill>
                <a:srgbClr val="A5ECFD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143636" y="2928934"/>
            <a:ext cx="2707793" cy="400110"/>
          </a:xfrm>
          <a:prstGeom prst="rect">
            <a:avLst/>
          </a:prstGeom>
          <a:solidFill>
            <a:srgbClr val="0070C0"/>
          </a:solidFill>
        </p:spPr>
        <p:txBody>
          <a:bodyPr wrap="none">
            <a:spAutoFit/>
          </a:bodyPr>
          <a:lstStyle/>
          <a:p>
            <a:r>
              <a:rPr lang="cs-CZ" sz="2000" i="1" dirty="0" smtClean="0">
                <a:solidFill>
                  <a:srgbClr val="A5ECF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VĚČEŘE S RODIČI</a:t>
            </a:r>
            <a:endParaRPr lang="cs-CZ" sz="2000" dirty="0">
              <a:solidFill>
                <a:srgbClr val="A5ECFD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86578" y="5500702"/>
            <a:ext cx="1571264" cy="400110"/>
          </a:xfrm>
          <a:prstGeom prst="rect">
            <a:avLst/>
          </a:prstGeom>
          <a:solidFill>
            <a:srgbClr val="0070C0"/>
          </a:solidFill>
        </p:spPr>
        <p:txBody>
          <a:bodyPr wrap="none">
            <a:spAutoFit/>
          </a:bodyPr>
          <a:lstStyle/>
          <a:p>
            <a:r>
              <a:rPr lang="cs-CZ" sz="2000" i="1" dirty="0" smtClean="0">
                <a:solidFill>
                  <a:srgbClr val="A5ECF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UČÍM SE</a:t>
            </a:r>
            <a:endParaRPr lang="cs-CZ" sz="2000" dirty="0">
              <a:solidFill>
                <a:srgbClr val="A5ECFD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286380" y="4500570"/>
            <a:ext cx="2856872" cy="400110"/>
          </a:xfrm>
          <a:prstGeom prst="rect">
            <a:avLst/>
          </a:prstGeom>
          <a:solidFill>
            <a:srgbClr val="0070C0"/>
          </a:solidFill>
        </p:spPr>
        <p:txBody>
          <a:bodyPr wrap="none">
            <a:spAutoFit/>
          </a:bodyPr>
          <a:lstStyle/>
          <a:p>
            <a:r>
              <a:rPr lang="cs-CZ" sz="2000" i="1" dirty="0" smtClean="0">
                <a:solidFill>
                  <a:srgbClr val="A5ECF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VE ŠKOLE SVAČÍM</a:t>
            </a:r>
            <a:endParaRPr lang="cs-CZ" sz="2000" dirty="0">
              <a:solidFill>
                <a:srgbClr val="A5ECFD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357554" y="5000636"/>
            <a:ext cx="4204997" cy="400110"/>
          </a:xfrm>
          <a:prstGeom prst="rect">
            <a:avLst/>
          </a:prstGeom>
          <a:solidFill>
            <a:srgbClr val="0070C0"/>
          </a:solidFill>
        </p:spPr>
        <p:txBody>
          <a:bodyPr wrap="none">
            <a:spAutoFit/>
          </a:bodyPr>
          <a:lstStyle/>
          <a:p>
            <a:r>
              <a:rPr lang="cs-CZ" sz="2000" i="1" dirty="0" smtClean="0">
                <a:solidFill>
                  <a:srgbClr val="A5ECF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PŘICHÁZÍM ZE ŠKOLY DOMŮ</a:t>
            </a:r>
            <a:endParaRPr lang="cs-CZ" sz="2000" dirty="0">
              <a:solidFill>
                <a:srgbClr val="A5ECFD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43504" y="1928802"/>
            <a:ext cx="3421129" cy="400110"/>
          </a:xfrm>
          <a:prstGeom prst="rect">
            <a:avLst/>
          </a:prstGeom>
          <a:solidFill>
            <a:srgbClr val="0070C0"/>
          </a:solidFill>
        </p:spPr>
        <p:txBody>
          <a:bodyPr wrap="none">
            <a:spAutoFit/>
          </a:bodyPr>
          <a:lstStyle/>
          <a:p>
            <a:r>
              <a:rPr lang="cs-CZ" sz="2000" i="1" dirty="0" smtClean="0">
                <a:solidFill>
                  <a:srgbClr val="A5ECF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ODCHÁZÍM NA TENIS  </a:t>
            </a:r>
            <a:endParaRPr lang="cs-CZ" sz="2000" dirty="0">
              <a:solidFill>
                <a:srgbClr val="A5ECFD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357686" y="4000504"/>
            <a:ext cx="2643206" cy="400110"/>
          </a:xfrm>
          <a:prstGeom prst="rect">
            <a:avLst/>
          </a:prstGeom>
          <a:solidFill>
            <a:srgbClr val="0070C0"/>
          </a:solidFill>
        </p:spPr>
        <p:txBody>
          <a:bodyPr wrap="square">
            <a:spAutoFit/>
          </a:bodyPr>
          <a:lstStyle/>
          <a:p>
            <a:r>
              <a:rPr lang="cs-CZ" i="1" dirty="0" smtClean="0">
                <a:solidFill>
                  <a:srgbClr val="A5ECF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DOMA </a:t>
            </a:r>
            <a:r>
              <a:rPr lang="cs-CZ" sz="2000" i="1" dirty="0" smtClean="0">
                <a:solidFill>
                  <a:srgbClr val="A5ECF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SVAČÍM</a:t>
            </a:r>
            <a:endParaRPr lang="cs-CZ" sz="2000" dirty="0">
              <a:solidFill>
                <a:srgbClr val="A5ECFD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071934" y="5500702"/>
            <a:ext cx="2081019" cy="400110"/>
          </a:xfrm>
          <a:prstGeom prst="rect">
            <a:avLst/>
          </a:prstGeom>
          <a:solidFill>
            <a:srgbClr val="0070C0"/>
          </a:solidFill>
        </p:spPr>
        <p:txBody>
          <a:bodyPr wrap="none">
            <a:spAutoFit/>
          </a:bodyPr>
          <a:lstStyle/>
          <a:p>
            <a:r>
              <a:rPr lang="cs-CZ" sz="2000" i="1" dirty="0" smtClean="0">
                <a:solidFill>
                  <a:srgbClr val="A5ECF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SPRCHUJI SE</a:t>
            </a:r>
            <a:endParaRPr lang="cs-CZ" sz="2000" dirty="0">
              <a:solidFill>
                <a:srgbClr val="A5ECFD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429256" y="6000768"/>
            <a:ext cx="1617751" cy="400110"/>
          </a:xfrm>
          <a:prstGeom prst="rect">
            <a:avLst/>
          </a:prstGeom>
          <a:solidFill>
            <a:srgbClr val="0070C0"/>
          </a:solidFill>
        </p:spPr>
        <p:txBody>
          <a:bodyPr wrap="none">
            <a:spAutoFit/>
          </a:bodyPr>
          <a:lstStyle/>
          <a:p>
            <a:r>
              <a:rPr lang="cs-CZ" sz="2000" i="1" dirty="0" smtClean="0">
                <a:solidFill>
                  <a:srgbClr val="A5ECF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JDU SPÁT</a:t>
            </a:r>
            <a:endParaRPr lang="cs-CZ" sz="2000" dirty="0">
              <a:solidFill>
                <a:srgbClr val="A5ECFD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643570" y="2428868"/>
            <a:ext cx="3203121" cy="400110"/>
          </a:xfrm>
          <a:prstGeom prst="rect">
            <a:avLst/>
          </a:prstGeom>
          <a:solidFill>
            <a:srgbClr val="0070C0"/>
          </a:solidFill>
        </p:spPr>
        <p:txBody>
          <a:bodyPr wrap="none">
            <a:spAutoFit/>
          </a:bodyPr>
          <a:lstStyle/>
          <a:p>
            <a:r>
              <a:rPr lang="cs-CZ" sz="2000" i="1" dirty="0" smtClean="0">
                <a:solidFill>
                  <a:srgbClr val="A5ECF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HRAJU NA POČÍTAČI</a:t>
            </a:r>
            <a:endParaRPr lang="cs-CZ" sz="2000" dirty="0">
              <a:solidFill>
                <a:srgbClr val="A5ECFD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285852" y="5000636"/>
            <a:ext cx="1569660" cy="400110"/>
          </a:xfrm>
          <a:prstGeom prst="rect">
            <a:avLst/>
          </a:prstGeom>
          <a:solidFill>
            <a:srgbClr val="0070C0"/>
          </a:solidFill>
        </p:spPr>
        <p:txBody>
          <a:bodyPr wrap="none">
            <a:spAutoFit/>
          </a:bodyPr>
          <a:lstStyle/>
          <a:p>
            <a:r>
              <a:rPr lang="cs-CZ" sz="2000" i="1" dirty="0" smtClean="0">
                <a:solidFill>
                  <a:srgbClr val="A5ECFD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UKLÍZÍM </a:t>
            </a:r>
            <a:endParaRPr lang="cs-CZ" sz="2000" dirty="0">
              <a:solidFill>
                <a:srgbClr val="A5ECFD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285852" y="214290"/>
            <a:ext cx="485778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REŽIM DNE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928662" y="928670"/>
            <a:ext cx="7738016" cy="138499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solidFill>
                  <a:srgbClr val="C72FB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DO KOLEČEK ZAPIŠTE ČÍSLA TAK,</a:t>
            </a:r>
          </a:p>
          <a:p>
            <a:r>
              <a:rPr lang="cs-CZ" sz="2800" i="1" dirty="0" smtClean="0">
                <a:solidFill>
                  <a:srgbClr val="C72FB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ABY VĚTY BYLY VE SPRÁVNÉM  POŘADÍ  </a:t>
            </a:r>
          </a:p>
          <a:p>
            <a:r>
              <a:rPr lang="cs-CZ" sz="2800" i="1" dirty="0" smtClean="0">
                <a:solidFill>
                  <a:srgbClr val="C72FBC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endParaRPr lang="cs-CZ" sz="2800" dirty="0">
              <a:solidFill>
                <a:srgbClr val="C72FBC"/>
              </a:solidFill>
            </a:endParaRPr>
          </a:p>
        </p:txBody>
      </p:sp>
      <p:sp>
        <p:nvSpPr>
          <p:cNvPr id="39" name="Elipsa 38"/>
          <p:cNvSpPr/>
          <p:nvPr/>
        </p:nvSpPr>
        <p:spPr>
          <a:xfrm>
            <a:off x="1785918" y="2786058"/>
            <a:ext cx="642942" cy="642942"/>
          </a:xfrm>
          <a:prstGeom prst="ellipse">
            <a:avLst/>
          </a:prstGeom>
          <a:solidFill>
            <a:srgbClr val="A5ECFD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3" name="Elipsa 52"/>
          <p:cNvSpPr/>
          <p:nvPr/>
        </p:nvSpPr>
        <p:spPr>
          <a:xfrm>
            <a:off x="428596" y="1785926"/>
            <a:ext cx="642942" cy="642942"/>
          </a:xfrm>
          <a:prstGeom prst="ellipse">
            <a:avLst/>
          </a:prstGeom>
          <a:solidFill>
            <a:srgbClr val="A5ECFD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4" name="Elipsa 53"/>
          <p:cNvSpPr/>
          <p:nvPr/>
        </p:nvSpPr>
        <p:spPr>
          <a:xfrm>
            <a:off x="928662" y="2285992"/>
            <a:ext cx="642942" cy="642942"/>
          </a:xfrm>
          <a:prstGeom prst="ellipse">
            <a:avLst/>
          </a:prstGeom>
          <a:solidFill>
            <a:srgbClr val="A5ECFD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6" name="Elipsa 55"/>
          <p:cNvSpPr/>
          <p:nvPr/>
        </p:nvSpPr>
        <p:spPr>
          <a:xfrm>
            <a:off x="4000496" y="3857628"/>
            <a:ext cx="642942" cy="642942"/>
          </a:xfrm>
          <a:prstGeom prst="ellipse">
            <a:avLst/>
          </a:prstGeom>
          <a:solidFill>
            <a:srgbClr val="A5ECFD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7" name="Elipsa 56"/>
          <p:cNvSpPr/>
          <p:nvPr/>
        </p:nvSpPr>
        <p:spPr>
          <a:xfrm>
            <a:off x="6215074" y="3357562"/>
            <a:ext cx="642942" cy="642942"/>
          </a:xfrm>
          <a:prstGeom prst="ellipse">
            <a:avLst/>
          </a:prstGeom>
          <a:solidFill>
            <a:srgbClr val="A5ECFD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8" name="Elipsa 57"/>
          <p:cNvSpPr/>
          <p:nvPr/>
        </p:nvSpPr>
        <p:spPr>
          <a:xfrm>
            <a:off x="4786314" y="1785926"/>
            <a:ext cx="642942" cy="642942"/>
          </a:xfrm>
          <a:prstGeom prst="ellipse">
            <a:avLst/>
          </a:prstGeom>
          <a:solidFill>
            <a:srgbClr val="A5ECFD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9" name="Elipsa 58"/>
          <p:cNvSpPr/>
          <p:nvPr/>
        </p:nvSpPr>
        <p:spPr>
          <a:xfrm>
            <a:off x="357158" y="3286124"/>
            <a:ext cx="642942" cy="642942"/>
          </a:xfrm>
          <a:prstGeom prst="ellipse">
            <a:avLst/>
          </a:prstGeom>
          <a:solidFill>
            <a:srgbClr val="A5ECFD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0" name="Elipsa 59"/>
          <p:cNvSpPr/>
          <p:nvPr/>
        </p:nvSpPr>
        <p:spPr>
          <a:xfrm>
            <a:off x="5357818" y="2285992"/>
            <a:ext cx="642942" cy="642942"/>
          </a:xfrm>
          <a:prstGeom prst="ellipse">
            <a:avLst/>
          </a:prstGeom>
          <a:solidFill>
            <a:srgbClr val="A5ECFD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1" name="Elipsa 60"/>
          <p:cNvSpPr/>
          <p:nvPr/>
        </p:nvSpPr>
        <p:spPr>
          <a:xfrm>
            <a:off x="5715008" y="2857496"/>
            <a:ext cx="642942" cy="642942"/>
          </a:xfrm>
          <a:prstGeom prst="ellipse">
            <a:avLst/>
          </a:prstGeom>
          <a:solidFill>
            <a:srgbClr val="A5ECFD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2" name="Elipsa 61"/>
          <p:cNvSpPr/>
          <p:nvPr/>
        </p:nvSpPr>
        <p:spPr>
          <a:xfrm>
            <a:off x="1071538" y="3786190"/>
            <a:ext cx="642942" cy="642942"/>
          </a:xfrm>
          <a:prstGeom prst="ellipse">
            <a:avLst/>
          </a:prstGeom>
          <a:solidFill>
            <a:srgbClr val="A5ECFD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3" name="Elipsa 62"/>
          <p:cNvSpPr/>
          <p:nvPr/>
        </p:nvSpPr>
        <p:spPr>
          <a:xfrm>
            <a:off x="500034" y="4357694"/>
            <a:ext cx="642942" cy="642942"/>
          </a:xfrm>
          <a:prstGeom prst="ellipse">
            <a:avLst/>
          </a:prstGeom>
          <a:solidFill>
            <a:srgbClr val="A5ECFD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4" name="Elipsa 63"/>
          <p:cNvSpPr/>
          <p:nvPr/>
        </p:nvSpPr>
        <p:spPr>
          <a:xfrm>
            <a:off x="4929190" y="4357694"/>
            <a:ext cx="642942" cy="642942"/>
          </a:xfrm>
          <a:prstGeom prst="ellipse">
            <a:avLst/>
          </a:prstGeom>
          <a:solidFill>
            <a:srgbClr val="A5ECFD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5" name="Elipsa 64"/>
          <p:cNvSpPr/>
          <p:nvPr/>
        </p:nvSpPr>
        <p:spPr>
          <a:xfrm>
            <a:off x="2928926" y="4857760"/>
            <a:ext cx="642942" cy="642942"/>
          </a:xfrm>
          <a:prstGeom prst="ellipse">
            <a:avLst/>
          </a:prstGeom>
          <a:solidFill>
            <a:srgbClr val="A5ECFD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6" name="Elipsa 65"/>
          <p:cNvSpPr/>
          <p:nvPr/>
        </p:nvSpPr>
        <p:spPr>
          <a:xfrm>
            <a:off x="857224" y="4929198"/>
            <a:ext cx="642942" cy="642942"/>
          </a:xfrm>
          <a:prstGeom prst="ellipse">
            <a:avLst/>
          </a:prstGeom>
          <a:solidFill>
            <a:srgbClr val="A5ECFD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7" name="Elipsa 66"/>
          <p:cNvSpPr/>
          <p:nvPr/>
        </p:nvSpPr>
        <p:spPr>
          <a:xfrm>
            <a:off x="357158" y="5429264"/>
            <a:ext cx="642942" cy="642942"/>
          </a:xfrm>
          <a:prstGeom prst="ellipse">
            <a:avLst/>
          </a:prstGeom>
          <a:solidFill>
            <a:srgbClr val="A5ECFD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8" name="Elipsa 67"/>
          <p:cNvSpPr/>
          <p:nvPr/>
        </p:nvSpPr>
        <p:spPr>
          <a:xfrm>
            <a:off x="1571604" y="5857892"/>
            <a:ext cx="642942" cy="642942"/>
          </a:xfrm>
          <a:prstGeom prst="ellipse">
            <a:avLst/>
          </a:prstGeom>
          <a:solidFill>
            <a:srgbClr val="A5ECFD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9" name="Elipsa 68"/>
          <p:cNvSpPr/>
          <p:nvPr/>
        </p:nvSpPr>
        <p:spPr>
          <a:xfrm>
            <a:off x="3571868" y="5357826"/>
            <a:ext cx="642942" cy="642942"/>
          </a:xfrm>
          <a:prstGeom prst="ellipse">
            <a:avLst/>
          </a:prstGeom>
          <a:solidFill>
            <a:srgbClr val="A5ECFD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70" name="Elipsa 69"/>
          <p:cNvSpPr/>
          <p:nvPr/>
        </p:nvSpPr>
        <p:spPr>
          <a:xfrm>
            <a:off x="6429388" y="5357826"/>
            <a:ext cx="642942" cy="642942"/>
          </a:xfrm>
          <a:prstGeom prst="ellipse">
            <a:avLst/>
          </a:prstGeom>
          <a:solidFill>
            <a:srgbClr val="A5ECFD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71" name="Elipsa 70"/>
          <p:cNvSpPr/>
          <p:nvPr/>
        </p:nvSpPr>
        <p:spPr>
          <a:xfrm>
            <a:off x="4929190" y="5857892"/>
            <a:ext cx="642942" cy="642942"/>
          </a:xfrm>
          <a:prstGeom prst="ellipse">
            <a:avLst/>
          </a:prstGeom>
          <a:solidFill>
            <a:srgbClr val="A5ECFD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Zaoblený obdélník 37"/>
          <p:cNvSpPr/>
          <p:nvPr/>
        </p:nvSpPr>
        <p:spPr>
          <a:xfrm>
            <a:off x="428596" y="642918"/>
            <a:ext cx="8358246" cy="6000768"/>
          </a:xfrm>
          <a:prstGeom prst="roundRect">
            <a:avLst/>
          </a:prstGeom>
          <a:solidFill>
            <a:srgbClr val="B9FB7D"/>
          </a:solidFill>
          <a:ln>
            <a:solidFill>
              <a:srgbClr val="E5FECE"/>
            </a:solidFill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DFDA1"/>
              </a:solidFill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571472" y="142852"/>
            <a:ext cx="9072626" cy="6288132"/>
            <a:chOff x="500034" y="285728"/>
            <a:chExt cx="9072626" cy="6288132"/>
          </a:xfrm>
        </p:grpSpPr>
        <p:sp>
          <p:nvSpPr>
            <p:cNvPr id="5" name="TextovéPole 4"/>
            <p:cNvSpPr txBox="1"/>
            <p:nvPr/>
          </p:nvSpPr>
          <p:spPr>
            <a:xfrm>
              <a:off x="571472" y="285728"/>
              <a:ext cx="247215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C72FBC"/>
                  </a:solidFill>
                  <a:latin typeface="Verdana" pitchFamily="34" charset="0"/>
                  <a:ea typeface="Verdana" pitchFamily="34" charset="0"/>
                  <a:cs typeface="Verdana" pitchFamily="34" charset="0"/>
                </a:rPr>
                <a:t>ZAPIŠTE </a:t>
              </a:r>
              <a:r>
                <a:rPr lang="cs-CZ" sz="3200" b="1" dirty="0" smtClean="0">
                  <a:solidFill>
                    <a:srgbClr val="C72FBC"/>
                  </a:solidFill>
                  <a:latin typeface="Verdana" pitchFamily="34" charset="0"/>
                  <a:ea typeface="Verdana" pitchFamily="34" charset="0"/>
                  <a:cs typeface="Verdana" pitchFamily="34" charset="0"/>
                </a:rPr>
                <a:t>:</a:t>
              </a:r>
              <a:endParaRPr lang="cs-CZ" sz="3200" b="1" dirty="0">
                <a:solidFill>
                  <a:srgbClr val="C72FBC"/>
                </a:solidFill>
                <a:latin typeface="Verdana" pitchFamily="34" charset="0"/>
                <a:ea typeface="Verdana" pitchFamily="34" charset="0"/>
                <a:cs typeface="Verdana" pitchFamily="34" charset="0"/>
              </a:endParaRPr>
            </a:p>
          </p:txBody>
        </p:sp>
        <p:sp>
          <p:nvSpPr>
            <p:cNvPr id="14" name="Elipsa 13"/>
            <p:cNvSpPr/>
            <p:nvPr/>
          </p:nvSpPr>
          <p:spPr>
            <a:xfrm>
              <a:off x="500034" y="1428736"/>
              <a:ext cx="642942" cy="64294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500034" y="1071546"/>
              <a:ext cx="1000132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b="1" i="1" dirty="0" smtClean="0">
                  <a:solidFill>
                    <a:srgbClr val="FF00FF"/>
                  </a:solidFill>
                  <a:latin typeface="Verdana" pitchFamily="34" charset="0"/>
                  <a:ea typeface="Verdana" pitchFamily="34" charset="0"/>
                  <a:cs typeface="Verdana" pitchFamily="34" charset="0"/>
                </a:rPr>
                <a:t>ČAS:</a:t>
              </a:r>
              <a:endParaRPr lang="cs-CZ" dirty="0">
                <a:solidFill>
                  <a:srgbClr val="FF00FF"/>
                </a:solidFill>
              </a:endParaRPr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1571604" y="1071546"/>
              <a:ext cx="8001056" cy="40011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/>
            <a:p>
              <a:r>
                <a:rPr lang="cs-CZ" sz="2000" b="1" i="1" dirty="0" smtClean="0">
                  <a:solidFill>
                    <a:srgbClr val="0070C0"/>
                  </a:solidFill>
                  <a:latin typeface="Verdana" pitchFamily="34" charset="0"/>
                  <a:ea typeface="Verdana" pitchFamily="34" charset="0"/>
                  <a:cs typeface="Verdana" pitchFamily="34" charset="0"/>
                </a:rPr>
                <a:t> NEJDŮLEŽITĚJŠÍ ČINNOSTI VŠEDNÍHO DNE:</a:t>
              </a:r>
              <a:endParaRPr lang="cs-CZ" sz="2000" dirty="0">
                <a:solidFill>
                  <a:srgbClr val="0070C0"/>
                </a:solidFill>
              </a:endParaRPr>
            </a:p>
          </p:txBody>
        </p:sp>
        <p:cxnSp>
          <p:nvCxnSpPr>
            <p:cNvPr id="21" name="Přímá spojovací čára 20"/>
            <p:cNvCxnSpPr/>
            <p:nvPr/>
          </p:nvCxnSpPr>
          <p:spPr>
            <a:xfrm>
              <a:off x="1000100" y="2071678"/>
              <a:ext cx="7500990" cy="1588"/>
            </a:xfrm>
            <a:prstGeom prst="lin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>
              <a:off x="1000100" y="2714620"/>
              <a:ext cx="7500990" cy="1588"/>
            </a:xfrm>
            <a:prstGeom prst="lin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>
              <a:off x="1000100" y="3357562"/>
              <a:ext cx="7500990" cy="1588"/>
            </a:xfrm>
            <a:prstGeom prst="lin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>
              <a:off x="1000100" y="4000504"/>
              <a:ext cx="7500990" cy="1588"/>
            </a:xfrm>
            <a:prstGeom prst="lin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/>
            <p:nvPr/>
          </p:nvCxnSpPr>
          <p:spPr>
            <a:xfrm>
              <a:off x="1000100" y="4643446"/>
              <a:ext cx="7500990" cy="1588"/>
            </a:xfrm>
            <a:prstGeom prst="lin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>
              <a:off x="1000100" y="5286388"/>
              <a:ext cx="7500990" cy="1588"/>
            </a:xfrm>
            <a:prstGeom prst="lin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>
              <a:off x="1000100" y="5929330"/>
              <a:ext cx="7500990" cy="1588"/>
            </a:xfrm>
            <a:prstGeom prst="lin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ovací čára 28"/>
            <p:cNvCxnSpPr/>
            <p:nvPr/>
          </p:nvCxnSpPr>
          <p:spPr>
            <a:xfrm>
              <a:off x="1000100" y="6572272"/>
              <a:ext cx="7500990" cy="1588"/>
            </a:xfrm>
            <a:prstGeom prst="lin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ovací čára 29"/>
            <p:cNvCxnSpPr/>
            <p:nvPr/>
          </p:nvCxnSpPr>
          <p:spPr>
            <a:xfrm>
              <a:off x="1000100" y="1428736"/>
              <a:ext cx="7500990" cy="1588"/>
            </a:xfrm>
            <a:prstGeom prst="lin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Elipsa 30"/>
            <p:cNvSpPr/>
            <p:nvPr/>
          </p:nvSpPr>
          <p:spPr>
            <a:xfrm>
              <a:off x="500034" y="2071678"/>
              <a:ext cx="642942" cy="64294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32" name="Elipsa 31"/>
            <p:cNvSpPr/>
            <p:nvPr/>
          </p:nvSpPr>
          <p:spPr>
            <a:xfrm>
              <a:off x="500034" y="2714620"/>
              <a:ext cx="642942" cy="64294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33" name="Elipsa 32"/>
            <p:cNvSpPr/>
            <p:nvPr/>
          </p:nvSpPr>
          <p:spPr>
            <a:xfrm>
              <a:off x="500034" y="3357562"/>
              <a:ext cx="642942" cy="64294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34" name="Elipsa 33"/>
            <p:cNvSpPr/>
            <p:nvPr/>
          </p:nvSpPr>
          <p:spPr>
            <a:xfrm>
              <a:off x="500034" y="4000504"/>
              <a:ext cx="642942" cy="64294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35" name="Elipsa 34"/>
            <p:cNvSpPr/>
            <p:nvPr/>
          </p:nvSpPr>
          <p:spPr>
            <a:xfrm>
              <a:off x="500034" y="4643446"/>
              <a:ext cx="642942" cy="64294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36" name="Elipsa 35"/>
            <p:cNvSpPr/>
            <p:nvPr/>
          </p:nvSpPr>
          <p:spPr>
            <a:xfrm>
              <a:off x="500034" y="5286388"/>
              <a:ext cx="642942" cy="64294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37" name="Elipsa 36"/>
            <p:cNvSpPr/>
            <p:nvPr/>
          </p:nvSpPr>
          <p:spPr>
            <a:xfrm>
              <a:off x="500034" y="5929330"/>
              <a:ext cx="642942" cy="64294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</p:grp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288" y="2357430"/>
            <a:ext cx="7962926" cy="2273308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Arial" charset="0"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0166" y="142852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2285984" y="2500306"/>
            <a:ext cx="835824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str.4: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SNÍDANĚ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:http://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office.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microsoft.com</a:t>
            </a:r>
            <a:endParaRPr lang="cs-CZ" sz="10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1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57422" y="2285992"/>
            <a:ext cx="1250165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str.4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:HYGIENA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 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http://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office.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microsoft.com</a:t>
            </a:r>
            <a:endParaRPr lang="cs-CZ" sz="10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285984" y="3357562"/>
            <a:ext cx="1064426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str.5: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SVAČINA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:http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://office.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microsoft.com</a:t>
            </a:r>
            <a:endParaRPr lang="cs-CZ" sz="10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285984" y="2928934"/>
            <a:ext cx="978700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str.4:</a:t>
            </a:r>
            <a:r>
              <a:rPr lang="cs-CZ" sz="1000" b="1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VEJCE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:http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://office.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microsoft.com</a:t>
            </a:r>
            <a:endParaRPr lang="cs-CZ" sz="1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785918" y="2714620"/>
            <a:ext cx="3653564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/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str.4:</a:t>
            </a:r>
            <a:r>
              <a:rPr lang="cs-CZ" sz="1000" b="1" dirty="0" smtClean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BUDÍČEK</a:t>
            </a:r>
            <a:r>
              <a:rPr lang="cs-CZ" sz="1000" dirty="0" smtClean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: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http://office.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microsoft.com</a:t>
            </a:r>
            <a:endParaRPr lang="cs-CZ" sz="1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357422" y="2071678"/>
            <a:ext cx="921550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str.3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:GRAF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:http://office.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microsoft.com</a:t>
            </a:r>
            <a:endParaRPr lang="cs-CZ" sz="1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071802" y="1643050"/>
            <a:ext cx="23423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 algn="ctr">
              <a:spcBef>
                <a:spcPct val="20000"/>
              </a:spcBef>
              <a:buClr>
                <a:srgbClr val="F0A22E"/>
              </a:buClr>
              <a:buSzPct val="70000"/>
              <a:defRPr/>
            </a:pPr>
            <a:r>
              <a:rPr lang="cs-CZ" sz="2800" b="1" dirty="0" smtClean="0">
                <a:solidFill>
                  <a:srgbClr val="A19574">
                    <a:lumMod val="75000"/>
                  </a:srgbClr>
                </a:solidFill>
              </a:rPr>
              <a:t>POUŽITÉ ZDROJE 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2285984" y="3143248"/>
            <a:ext cx="800105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str.4:.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CHLAPEC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:http://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office.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microsoft.com</a:t>
            </a:r>
            <a:endParaRPr lang="cs-CZ" sz="1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143108" y="3571876"/>
            <a:ext cx="485778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str.5: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ŠKOLA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:http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://office.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microsoft.com</a:t>
            </a:r>
            <a:endParaRPr lang="cs-CZ" sz="1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285984" y="4714884"/>
            <a:ext cx="972108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str.7: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ŽÁKYNĚ: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C: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://office.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microsoft.com</a:t>
            </a:r>
            <a:endParaRPr lang="cs-CZ" sz="1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2143108" y="4286256"/>
            <a:ext cx="714380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str.7: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ODPOLEDNÍ 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SVAČINA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 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http://office.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microsoft.com</a:t>
            </a:r>
            <a:endParaRPr lang="cs-CZ" sz="1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214546" y="4500570"/>
            <a:ext cx="714380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str.7: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KONÍČKY: 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 archívu 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autorky</a:t>
            </a:r>
            <a:endParaRPr lang="cs-CZ" sz="1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285984" y="4929198"/>
            <a:ext cx="714380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str.8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:.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KOUPELNA: 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 archívu autorky</a:t>
            </a:r>
            <a:endParaRPr lang="cs-CZ" sz="1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2214546" y="4071942"/>
            <a:ext cx="571504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tr.6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:BUDÍK: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://office.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microsoft.com</a:t>
            </a:r>
            <a:endParaRPr lang="cs-CZ" sz="1000" dirty="0"/>
          </a:p>
        </p:txBody>
      </p:sp>
      <p:sp>
        <p:nvSpPr>
          <p:cNvPr id="53" name="Obdélník 52"/>
          <p:cNvSpPr/>
          <p:nvPr/>
        </p:nvSpPr>
        <p:spPr>
          <a:xfrm>
            <a:off x="2214546" y="5357826"/>
            <a:ext cx="907414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str.8: 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 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RODINOU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ttp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://office.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microsoft.com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endParaRPr lang="cs-CZ" sz="1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2285984" y="5143512"/>
            <a:ext cx="957269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str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:8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 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TELEVIZE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:&lt;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://office.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microsoft.com</a:t>
            </a:r>
            <a:endParaRPr lang="cs-CZ" sz="1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2214546" y="5572140"/>
            <a:ext cx="7643866" cy="24622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str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 9: 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SPÍCÍ 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ŽENA: 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http://office.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microsoft.com</a:t>
            </a:r>
            <a:endParaRPr lang="cs-CZ" sz="1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2285984" y="5857892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str.9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 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MĚSÍC:</a:t>
            </a:r>
            <a:r>
              <a:rPr lang="en-US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http://office.microsoft.com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1000" dirty="0"/>
          </a:p>
        </p:txBody>
      </p:sp>
      <p:sp>
        <p:nvSpPr>
          <p:cNvPr id="57" name="Obdélník 56"/>
          <p:cNvSpPr/>
          <p:nvPr/>
        </p:nvSpPr>
        <p:spPr>
          <a:xfrm>
            <a:off x="2214546" y="3786190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str.5:</a:t>
            </a:r>
            <a:r>
              <a:rPr lang="cs-CZ" sz="1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ŽÁCI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:http</a:t>
            </a:r>
            <a:r>
              <a:rPr lang="cs-CZ" sz="1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://office.</a:t>
            </a:r>
            <a:r>
              <a:rPr lang="cs-CZ" sz="10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microsoft.com</a:t>
            </a:r>
            <a:endParaRPr lang="cs-CZ" sz="10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-142908" y="6072206"/>
            <a:ext cx="492922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</a:t>
            </a:r>
            <a:r>
              <a:rPr lang="cs-CZ" sz="1000" dirty="0" smtClean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 </a:t>
            </a:r>
            <a:endParaRPr lang="cs-CZ" sz="1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1619</TotalTime>
  <Words>432</Words>
  <Application>Microsoft Office PowerPoint</Application>
  <PresentationFormat>Předvádění na obrazovce (4:3)</PresentationFormat>
  <Paragraphs>137</Paragraphs>
  <Slides>12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 </vt:lpstr>
      <vt:lpstr>Snímek 2</vt:lpstr>
      <vt:lpstr>Snímek 3</vt:lpstr>
      <vt:lpstr>Snímek 4</vt:lpstr>
      <vt:lpstr>Dopoledne</vt:lpstr>
      <vt:lpstr>   Poledne </vt:lpstr>
      <vt:lpstr>Odpoledne </vt:lpstr>
      <vt:lpstr>Večer</vt:lpstr>
      <vt:lpstr>  NOC 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EP</dc:creator>
  <cp:lastModifiedBy>eva</cp:lastModifiedBy>
  <cp:revision>192</cp:revision>
  <dcterms:created xsi:type="dcterms:W3CDTF">2013-05-27T20:19:10Z</dcterms:created>
  <dcterms:modified xsi:type="dcterms:W3CDTF">2014-09-20T07:45:12Z</dcterms:modified>
</cp:coreProperties>
</file>