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Layouts/slideLayout8.xml" ContentType="application/vnd.openxmlformats-officedocument.presentationml.slideLayout+xml"/>
  <Override PartName="/ppt/notesSlides/notesSlide2.xml" ContentType="application/vnd.openxmlformats-officedocument.presentationml.notesSlide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3.xml" ContentType="application/vnd.openxmlformats-officedocument.theme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Default Extension="wav" ContentType="audio/wav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slideLayouts/slideLayout10.xml" ContentType="application/vnd.openxmlformats-officedocument.presentationml.slideLayout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10.xml" ContentType="application/vnd.openxmlformats-officedocument.presentationml.notes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handoutMasters/handoutMaster1.xml" ContentType="application/vnd.openxmlformats-officedocument.presentationml.handoutMaster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docProps/core.xml" ContentType="application/vnd.openxmlformats-package.core-properties+xml"/>
  <Override PartName="/ppt/slides/slide5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  <Override PartName="/ppt/notesSlides/notesSlide1.xml" ContentType="application/vnd.openxmlformats-officedocument.presentationml.notesSlide+xml"/>
  <Override PartName="/ppt/notesSlides/notesSlide3.xml" ContentType="application/vnd.openxmlformats-officedocument.presentationml.notesSlide+xml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Layouts/slideLayout3.xml" ContentType="application/vnd.openxmlformats-officedocument.presentationml.slideLayout+xml"/>
  <Default Extension="jpeg" ContentType="image/jpeg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9"/>
  </p:notesMasterIdLst>
  <p:handoutMasterIdLst>
    <p:handoutMasterId r:id="rId20"/>
  </p:handoutMasterIdLst>
  <p:sldIdLst>
    <p:sldId id="280" r:id="rId2"/>
    <p:sldId id="257" r:id="rId3"/>
    <p:sldId id="258" r:id="rId4"/>
    <p:sldId id="268" r:id="rId5"/>
    <p:sldId id="277" r:id="rId6"/>
    <p:sldId id="278" r:id="rId7"/>
    <p:sldId id="279" r:id="rId8"/>
    <p:sldId id="276" r:id="rId9"/>
    <p:sldId id="261" r:id="rId10"/>
    <p:sldId id="269" r:id="rId11"/>
    <p:sldId id="270" r:id="rId12"/>
    <p:sldId id="271" r:id="rId13"/>
    <p:sldId id="272" r:id="rId14"/>
    <p:sldId id="273" r:id="rId15"/>
    <p:sldId id="274" r:id="rId16"/>
    <p:sldId id="281" r:id="rId17"/>
    <p:sldId id="282" r:id="rId18"/>
  </p:sldIdLst>
  <p:sldSz cx="10080625" cy="7559675"/>
  <p:notesSz cx="7559675" cy="10691813"/>
  <p:defaultTextStyle>
    <a:defPPr>
      <a:defRPr lang="cs-CZ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Calibri" pitchFamily="34" charset="0"/>
        <a:ea typeface="+mn-ea"/>
        <a:cs typeface="Arial" pitchFamily="34" charset="0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Calibri" pitchFamily="34" charset="0"/>
        <a:ea typeface="+mn-ea"/>
        <a:cs typeface="Arial" pitchFamily="34" charset="0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Calibri" pitchFamily="34" charset="0"/>
        <a:ea typeface="+mn-ea"/>
        <a:cs typeface="Arial" pitchFamily="34" charset="0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Calibri" pitchFamily="34" charset="0"/>
        <a:ea typeface="+mn-ea"/>
        <a:cs typeface="Arial" pitchFamily="34" charset="0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Calibri" pitchFamily="34" charset="0"/>
        <a:ea typeface="+mn-ea"/>
        <a:cs typeface="Arial" pitchFamily="34" charset="0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Calibri" pitchFamily="34" charset="0"/>
        <a:ea typeface="+mn-ea"/>
        <a:cs typeface="Arial" pitchFamily="34" charset="0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Calibri" pitchFamily="34" charset="0"/>
        <a:ea typeface="+mn-ea"/>
        <a:cs typeface="Arial" pitchFamily="34" charset="0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Calibri" pitchFamily="34" charset="0"/>
        <a:ea typeface="+mn-ea"/>
        <a:cs typeface="Arial" pitchFamily="34" charset="0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Calibri" pitchFamily="34" charset="0"/>
        <a:ea typeface="+mn-ea"/>
        <a:cs typeface="Arial" pitchFamily="34" charset="0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srgbClr val="FF0000"/>
    </p:penClr>
  </p:showPr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>
        <p:scale>
          <a:sx n="80" d="100"/>
          <a:sy n="80" d="100"/>
        </p:scale>
        <p:origin x="-546" y="-330"/>
      </p:cViewPr>
      <p:guideLst>
        <p:guide orient="horz" pos="2381"/>
        <p:guide pos="3175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presProps" Target="pres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handoutMaster" Target="handoutMasters/handoutMaster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theme" Target="theme/theme1.xml"/><Relationship Id="rId10" Type="http://schemas.openxmlformats.org/officeDocument/2006/relationships/slide" Target="slides/slide9.xml"/><Relationship Id="rId19" Type="http://schemas.openxmlformats.org/officeDocument/2006/relationships/notesMaster" Target="notesMasters/notesMaster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viewProps" Target="viewProps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 txBox="1">
            <a:spLocks noGrp="1"/>
          </p:cNvSpPr>
          <p:nvPr>
            <p:ph type="hdr" sz="quarter"/>
          </p:nvPr>
        </p:nvSpPr>
        <p:spPr>
          <a:xfrm>
            <a:off x="0" y="0"/>
            <a:ext cx="3281363" cy="534988"/>
          </a:xfrm>
          <a:prstGeom prst="rect">
            <a:avLst/>
          </a:prstGeom>
          <a:noFill/>
          <a:ln>
            <a:noFill/>
          </a:ln>
        </p:spPr>
        <p:txBody>
          <a:bodyPr vert="horz" wrap="none" lIns="90000" tIns="45000" rIns="90000" bIns="45000" anchorCtr="0" compatLnSpc="0"/>
          <a:lstStyle>
            <a:lvl1pPr fontAlgn="auto" hangingPunct="0">
              <a:spcBef>
                <a:spcPts val="0"/>
              </a:spcBef>
              <a:spcAft>
                <a:spcPts val="0"/>
              </a:spcAft>
              <a:defRPr sz="1400">
                <a:latin typeface="Arial" pitchFamily="18"/>
                <a:ea typeface="Microsoft YaHei" pitchFamily="2"/>
                <a:cs typeface="Mangal" pitchFamily="2"/>
              </a:defRPr>
            </a:lvl1pPr>
          </a:lstStyle>
          <a:p>
            <a:pPr>
              <a:defRPr sz="1400"/>
            </a:pPr>
            <a:endParaRPr lang="cs-CZ"/>
          </a:p>
        </p:txBody>
      </p:sp>
      <p:sp>
        <p:nvSpPr>
          <p:cNvPr id="3" name="Zástupný symbol pro datum 2"/>
          <p:cNvSpPr txBox="1">
            <a:spLocks noGrp="1"/>
          </p:cNvSpPr>
          <p:nvPr>
            <p:ph type="dt" sz="quarter" idx="1"/>
          </p:nvPr>
        </p:nvSpPr>
        <p:spPr>
          <a:xfrm>
            <a:off x="4278313" y="0"/>
            <a:ext cx="3281362" cy="534988"/>
          </a:xfrm>
          <a:prstGeom prst="rect">
            <a:avLst/>
          </a:prstGeom>
          <a:noFill/>
          <a:ln>
            <a:noFill/>
          </a:ln>
        </p:spPr>
        <p:txBody>
          <a:bodyPr vert="horz" wrap="none" lIns="90000" tIns="45000" rIns="90000" bIns="45000" anchorCtr="0" compatLnSpc="0"/>
          <a:lstStyle>
            <a:lvl1pPr algn="r" fontAlgn="auto" hangingPunct="0">
              <a:spcBef>
                <a:spcPts val="0"/>
              </a:spcBef>
              <a:spcAft>
                <a:spcPts val="0"/>
              </a:spcAft>
              <a:defRPr sz="1400">
                <a:latin typeface="Arial" pitchFamily="18"/>
                <a:ea typeface="Microsoft YaHei" pitchFamily="2"/>
                <a:cs typeface="Mangal" pitchFamily="2"/>
              </a:defRPr>
            </a:lvl1pPr>
          </a:lstStyle>
          <a:p>
            <a:pPr>
              <a:defRPr sz="1400"/>
            </a:pPr>
            <a:endParaRPr lang="cs-CZ"/>
          </a:p>
        </p:txBody>
      </p:sp>
      <p:sp>
        <p:nvSpPr>
          <p:cNvPr id="4" name="Zástupný symbol pro zápatí 3"/>
          <p:cNvSpPr txBox="1">
            <a:spLocks noGrp="1"/>
          </p:cNvSpPr>
          <p:nvPr>
            <p:ph type="ftr" sz="quarter" idx="2"/>
          </p:nvPr>
        </p:nvSpPr>
        <p:spPr>
          <a:xfrm>
            <a:off x="0" y="10156825"/>
            <a:ext cx="3281363" cy="534988"/>
          </a:xfrm>
          <a:prstGeom prst="rect">
            <a:avLst/>
          </a:prstGeom>
          <a:noFill/>
          <a:ln>
            <a:noFill/>
          </a:ln>
        </p:spPr>
        <p:txBody>
          <a:bodyPr vert="horz" wrap="none" lIns="90000" tIns="45000" rIns="90000" bIns="45000" anchor="b" anchorCtr="0" compatLnSpc="0"/>
          <a:lstStyle>
            <a:lvl1pPr fontAlgn="auto" hangingPunct="0">
              <a:spcBef>
                <a:spcPts val="0"/>
              </a:spcBef>
              <a:spcAft>
                <a:spcPts val="0"/>
              </a:spcAft>
              <a:defRPr sz="1400">
                <a:latin typeface="Arial" pitchFamily="18"/>
                <a:ea typeface="Microsoft YaHei" pitchFamily="2"/>
                <a:cs typeface="Mangal" pitchFamily="2"/>
              </a:defRPr>
            </a:lvl1pPr>
          </a:lstStyle>
          <a:p>
            <a:pPr>
              <a:defRPr sz="1400"/>
            </a:pPr>
            <a:endParaRPr lang="cs-CZ"/>
          </a:p>
        </p:txBody>
      </p:sp>
      <p:sp>
        <p:nvSpPr>
          <p:cNvPr id="5" name="Zástupný symbol pro číslo snímku 4"/>
          <p:cNvSpPr txBox="1">
            <a:spLocks noGrp="1"/>
          </p:cNvSpPr>
          <p:nvPr>
            <p:ph type="sldNum" sz="quarter" idx="3"/>
          </p:nvPr>
        </p:nvSpPr>
        <p:spPr>
          <a:xfrm>
            <a:off x="4278313" y="10156825"/>
            <a:ext cx="3281362" cy="534988"/>
          </a:xfrm>
          <a:prstGeom prst="rect">
            <a:avLst/>
          </a:prstGeom>
          <a:noFill/>
          <a:ln>
            <a:noFill/>
          </a:ln>
        </p:spPr>
        <p:txBody>
          <a:bodyPr vert="horz" wrap="none" lIns="90000" tIns="45000" rIns="90000" bIns="45000" anchor="b" anchorCtr="0" compatLnSpc="0"/>
          <a:lstStyle>
            <a:lvl1pPr algn="r" fontAlgn="auto" hangingPunct="0">
              <a:spcBef>
                <a:spcPts val="0"/>
              </a:spcBef>
              <a:spcAft>
                <a:spcPts val="0"/>
              </a:spcAft>
              <a:defRPr sz="1400">
                <a:latin typeface="Arial" pitchFamily="18"/>
                <a:ea typeface="Microsoft YaHei" pitchFamily="2"/>
                <a:cs typeface="Mangal" pitchFamily="2"/>
              </a:defRPr>
            </a:lvl1pPr>
          </a:lstStyle>
          <a:p>
            <a:pPr>
              <a:defRPr sz="1400"/>
            </a:pPr>
            <a:fld id="{9A440516-EE22-47FC-8D3D-55A225359A06}" type="slidenum">
              <a:rPr lang="cs-CZ"/>
              <a:pPr>
                <a:defRPr sz="1400"/>
              </a:pPr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8" name="Zástupný symbol pro obrázek snímku 1"/>
          <p:cNvSpPr>
            <a:spLocks noGrp="1" noRot="1" noChangeAspect="1"/>
          </p:cNvSpPr>
          <p:nvPr>
            <p:ph type="sldImg" idx="2"/>
          </p:nvPr>
        </p:nvSpPr>
        <p:spPr bwMode="auto">
          <a:xfrm>
            <a:off x="1106488" y="812800"/>
            <a:ext cx="5345112" cy="40084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sp>
      <p:sp>
        <p:nvSpPr>
          <p:cNvPr id="3" name="Zástupný symbol pro poznámky 2"/>
          <p:cNvSpPr txBox="1">
            <a:spLocks noGrp="1"/>
          </p:cNvSpPr>
          <p:nvPr>
            <p:ph type="body" sz="quarter" idx="3"/>
          </p:nvPr>
        </p:nvSpPr>
        <p:spPr>
          <a:xfrm>
            <a:off x="755650" y="5078413"/>
            <a:ext cx="6048375" cy="4811712"/>
          </a:xfrm>
          <a:prstGeom prst="rect">
            <a:avLst/>
          </a:prstGeom>
          <a:noFill/>
          <a:ln>
            <a:noFill/>
          </a:ln>
        </p:spPr>
        <p:txBody>
          <a:bodyPr lIns="0" tIns="0" rIns="0" bIns="0"/>
          <a:lstStyle/>
          <a:p>
            <a:pPr lvl="0"/>
            <a:endParaRPr lang="cs-CZ" noProof="0" smtClean="0"/>
          </a:p>
        </p:txBody>
      </p:sp>
      <p:sp>
        <p:nvSpPr>
          <p:cNvPr id="4" name="Zástupný symbol pro záhlaví 3"/>
          <p:cNvSpPr txBox="1">
            <a:spLocks noGrp="1"/>
          </p:cNvSpPr>
          <p:nvPr>
            <p:ph type="hdr" sz="quarter"/>
          </p:nvPr>
        </p:nvSpPr>
        <p:spPr>
          <a:xfrm>
            <a:off x="0" y="0"/>
            <a:ext cx="3281363" cy="534988"/>
          </a:xfrm>
          <a:prstGeom prst="rect">
            <a:avLst/>
          </a:prstGeom>
          <a:noFill/>
          <a:ln>
            <a:noFill/>
          </a:ln>
        </p:spPr>
        <p:txBody>
          <a:bodyPr lIns="0" tIns="0" rIns="0" bIns="0" anchorCtr="0"/>
          <a:lstStyle>
            <a:lvl1pPr lvl="0" rtl="0" fontAlgn="auto" hangingPunct="0">
              <a:spcBef>
                <a:spcPts val="0"/>
              </a:spcBef>
              <a:spcAft>
                <a:spcPts val="0"/>
              </a:spcAft>
              <a:buNone/>
              <a:tabLst/>
              <a:defRPr lang="cs-CZ" sz="1400" kern="1200">
                <a:latin typeface="Times New Roman" pitchFamily="18"/>
                <a:ea typeface="Lucida Sans Unicode" pitchFamily="2"/>
                <a:cs typeface="Tahoma" pitchFamily="2"/>
              </a:defRPr>
            </a:lvl1pPr>
          </a:lstStyle>
          <a:p>
            <a:pPr>
              <a:defRPr/>
            </a:pPr>
            <a:endParaRPr/>
          </a:p>
        </p:txBody>
      </p:sp>
      <p:sp>
        <p:nvSpPr>
          <p:cNvPr id="5" name="Zástupný symbol pro datum 4"/>
          <p:cNvSpPr txBox="1">
            <a:spLocks noGrp="1"/>
          </p:cNvSpPr>
          <p:nvPr>
            <p:ph type="dt" idx="1"/>
          </p:nvPr>
        </p:nvSpPr>
        <p:spPr>
          <a:xfrm>
            <a:off x="4278313" y="0"/>
            <a:ext cx="3281362" cy="534988"/>
          </a:xfrm>
          <a:prstGeom prst="rect">
            <a:avLst/>
          </a:prstGeom>
          <a:noFill/>
          <a:ln>
            <a:noFill/>
          </a:ln>
        </p:spPr>
        <p:txBody>
          <a:bodyPr lIns="0" tIns="0" rIns="0" bIns="0" anchorCtr="0"/>
          <a:lstStyle>
            <a:lvl1pPr lvl="0" algn="r" rtl="0" fontAlgn="auto" hangingPunct="0">
              <a:spcBef>
                <a:spcPts val="0"/>
              </a:spcBef>
              <a:spcAft>
                <a:spcPts val="0"/>
              </a:spcAft>
              <a:buNone/>
              <a:tabLst/>
              <a:defRPr lang="cs-CZ" sz="1400" kern="1200">
                <a:latin typeface="Times New Roman" pitchFamily="18"/>
                <a:ea typeface="Lucida Sans Unicode" pitchFamily="2"/>
                <a:cs typeface="Tahoma" pitchFamily="2"/>
              </a:defRPr>
            </a:lvl1pPr>
          </a:lstStyle>
          <a:p>
            <a:pPr>
              <a:defRPr/>
            </a:pPr>
            <a:endParaRPr/>
          </a:p>
        </p:txBody>
      </p:sp>
      <p:sp>
        <p:nvSpPr>
          <p:cNvPr id="6" name="Zástupný symbol pro zápatí 5"/>
          <p:cNvSpPr txBox="1">
            <a:spLocks noGrp="1"/>
          </p:cNvSpPr>
          <p:nvPr>
            <p:ph type="ftr" sz="quarter" idx="4"/>
          </p:nvPr>
        </p:nvSpPr>
        <p:spPr>
          <a:xfrm>
            <a:off x="0" y="10156825"/>
            <a:ext cx="3281363" cy="534988"/>
          </a:xfrm>
          <a:prstGeom prst="rect">
            <a:avLst/>
          </a:prstGeom>
          <a:noFill/>
          <a:ln>
            <a:noFill/>
          </a:ln>
        </p:spPr>
        <p:txBody>
          <a:bodyPr lIns="0" tIns="0" rIns="0" bIns="0" anchor="b" anchorCtr="0"/>
          <a:lstStyle>
            <a:lvl1pPr lvl="0" rtl="0" fontAlgn="auto" hangingPunct="0">
              <a:spcBef>
                <a:spcPts val="0"/>
              </a:spcBef>
              <a:spcAft>
                <a:spcPts val="0"/>
              </a:spcAft>
              <a:buNone/>
              <a:tabLst/>
              <a:defRPr lang="cs-CZ" sz="1400" kern="1200">
                <a:latin typeface="Times New Roman" pitchFamily="18"/>
                <a:ea typeface="Lucida Sans Unicode" pitchFamily="2"/>
                <a:cs typeface="Tahoma" pitchFamily="2"/>
              </a:defRPr>
            </a:lvl1pPr>
          </a:lstStyle>
          <a:p>
            <a:pPr>
              <a:defRPr/>
            </a:pPr>
            <a:endParaRPr/>
          </a:p>
        </p:txBody>
      </p:sp>
      <p:sp>
        <p:nvSpPr>
          <p:cNvPr id="7" name="Zástupný symbol pro číslo snímku 6"/>
          <p:cNvSpPr txBox="1">
            <a:spLocks noGrp="1"/>
          </p:cNvSpPr>
          <p:nvPr>
            <p:ph type="sldNum" sz="quarter" idx="5"/>
          </p:nvPr>
        </p:nvSpPr>
        <p:spPr>
          <a:xfrm>
            <a:off x="4278313" y="10156825"/>
            <a:ext cx="3281362" cy="534988"/>
          </a:xfrm>
          <a:prstGeom prst="rect">
            <a:avLst/>
          </a:prstGeom>
          <a:noFill/>
          <a:ln>
            <a:noFill/>
          </a:ln>
        </p:spPr>
        <p:txBody>
          <a:bodyPr lIns="0" tIns="0" rIns="0" bIns="0" anchor="b" anchorCtr="0"/>
          <a:lstStyle>
            <a:lvl1pPr lvl="0" algn="r" rtl="0" fontAlgn="auto" hangingPunct="0">
              <a:spcBef>
                <a:spcPts val="0"/>
              </a:spcBef>
              <a:spcAft>
                <a:spcPts val="0"/>
              </a:spcAft>
              <a:buNone/>
              <a:tabLst/>
              <a:defRPr lang="cs-CZ" sz="1400" kern="1200">
                <a:latin typeface="Times New Roman" pitchFamily="18"/>
                <a:ea typeface="Lucida Sans Unicode" pitchFamily="2"/>
                <a:cs typeface="Tahoma" pitchFamily="2"/>
              </a:defRPr>
            </a:lvl1pPr>
          </a:lstStyle>
          <a:p>
            <a:pPr>
              <a:defRPr/>
            </a:pPr>
            <a:fld id="{2689F395-2189-4923-A3F6-EB88D07D3D73}" type="slidenum">
              <a:rPr/>
              <a:pPr>
                <a:defRPr/>
              </a:pPr>
              <a:t>‹#›</a:t>
            </a:fld>
            <a:endParaRPr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215900" indent="-215900" algn="l" rtl="0" eaLnBrk="0" fontAlgn="base" hangingPunct="0">
      <a:spcBef>
        <a:spcPct val="30000"/>
      </a:spcBef>
      <a:spcAft>
        <a:spcPct val="0"/>
      </a:spcAft>
      <a:defRPr lang="cs-CZ" sz="2000" kern="1200">
        <a:solidFill>
          <a:schemeClr val="tx1"/>
        </a:solidFill>
        <a:latin typeface="Arial" pitchFamily="18"/>
        <a:ea typeface="Microsoft YaHei" pitchFamily="2"/>
        <a:cs typeface="Mangal" pitchFamily="2"/>
      </a:defRPr>
    </a:lvl1pPr>
    <a:lvl2pPr marL="742950" indent="-28575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Microsoft YaHei" pitchFamily="34" charset="-122"/>
        <a:cs typeface="+mn-cs"/>
      </a:defRPr>
    </a:lvl2pPr>
    <a:lvl3pPr marL="1143000" indent="-228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Microsoft YaHei" pitchFamily="34" charset="-122"/>
        <a:cs typeface="+mn-cs"/>
      </a:defRPr>
    </a:lvl3pPr>
    <a:lvl4pPr marL="1600200" indent="-228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Microsoft YaHei" pitchFamily="34" charset="-122"/>
        <a:cs typeface="+mn-cs"/>
      </a:defRPr>
    </a:lvl4pPr>
    <a:lvl5pPr marL="2057400" indent="-228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Microsoft YaHei" pitchFamily="34" charset="-122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 noResize="1"/>
          </p:cNvSpPr>
          <p:nvPr>
            <p:ph type="sldImg"/>
          </p:nvPr>
        </p:nvSpPr>
        <p:spPr>
          <a:solidFill>
            <a:schemeClr val="accent1"/>
          </a:solidFill>
          <a:ln w="25400">
            <a:solidFill>
              <a:schemeClr val="accent1">
                <a:shade val="50000"/>
              </a:schemeClr>
            </a:solidFill>
          </a:ln>
        </p:spPr>
      </p:sp>
      <p:sp>
        <p:nvSpPr>
          <p:cNvPr id="20483" name="Zástupný symbol pro poznámky 2"/>
          <p:cNvSpPr txBox="1">
            <a:spLocks noGrp="1"/>
          </p:cNvSpPr>
          <p:nvPr>
            <p:ph type="body" sz="quarter" idx="1"/>
          </p:nvPr>
        </p:nvSpPr>
        <p:spPr bwMode="auto">
          <a:noFill/>
        </p:spPr>
        <p:txBody>
          <a:bodyPr vert="horz" wrap="square" numCol="1" anchor="t" anchorCtr="0" compatLnSpc="1">
            <a:prstTxWarp prst="textNoShape">
              <a:avLst/>
            </a:prstTxWarp>
            <a:spAutoFit/>
          </a:bodyPr>
          <a:lstStyle/>
          <a:p>
            <a:pPr eaLnBrk="1">
              <a:spcBef>
                <a:spcPct val="0"/>
              </a:spcBef>
            </a:pPr>
            <a:endParaRPr altLang="cs-CZ" smtClean="0">
              <a:solidFill>
                <a:srgbClr val="000000"/>
              </a:solidFill>
              <a:latin typeface="Arial" pitchFamily="34" charset="0"/>
              <a:ea typeface="Microsoft YaHei" pitchFamily="34" charset="-122"/>
            </a:endParaRPr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 noResize="1"/>
          </p:cNvSpPr>
          <p:nvPr>
            <p:ph type="sldImg"/>
          </p:nvPr>
        </p:nvSpPr>
        <p:spPr>
          <a:solidFill>
            <a:schemeClr val="accent1"/>
          </a:solidFill>
          <a:ln w="25400">
            <a:solidFill>
              <a:schemeClr val="accent1">
                <a:shade val="50000"/>
              </a:schemeClr>
            </a:solidFill>
          </a:ln>
        </p:spPr>
      </p:sp>
      <p:sp>
        <p:nvSpPr>
          <p:cNvPr id="21507" name="Zástupný symbol pro poznámky 2"/>
          <p:cNvSpPr txBox="1">
            <a:spLocks noGrp="1"/>
          </p:cNvSpPr>
          <p:nvPr>
            <p:ph type="body" sz="quarter" idx="1"/>
          </p:nvPr>
        </p:nvSpPr>
        <p:spPr bwMode="auto">
          <a:noFill/>
        </p:spPr>
        <p:txBody>
          <a:bodyPr vert="horz" wrap="square" numCol="1" anchor="t" anchorCtr="0" compatLnSpc="1">
            <a:prstTxWarp prst="textNoShape">
              <a:avLst/>
            </a:prstTxWarp>
            <a:spAutoFit/>
          </a:bodyPr>
          <a:lstStyle/>
          <a:p>
            <a:pPr eaLnBrk="1">
              <a:spcBef>
                <a:spcPct val="0"/>
              </a:spcBef>
            </a:pPr>
            <a:endParaRPr altLang="cs-CZ" smtClean="0">
              <a:solidFill>
                <a:srgbClr val="000000"/>
              </a:solidFill>
              <a:latin typeface="Arial" pitchFamily="34" charset="0"/>
              <a:ea typeface="Microsoft YaHei" pitchFamily="34" charset="-122"/>
            </a:endParaRPr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 noResize="1"/>
          </p:cNvSpPr>
          <p:nvPr>
            <p:ph type="sldImg"/>
          </p:nvPr>
        </p:nvSpPr>
        <p:spPr>
          <a:solidFill>
            <a:schemeClr val="accent1"/>
          </a:solidFill>
          <a:ln w="25400">
            <a:solidFill>
              <a:schemeClr val="accent1">
                <a:shade val="50000"/>
              </a:schemeClr>
            </a:solidFill>
          </a:ln>
        </p:spPr>
      </p:sp>
      <p:sp>
        <p:nvSpPr>
          <p:cNvPr id="22531" name="Zástupný symbol pro poznámky 2"/>
          <p:cNvSpPr txBox="1">
            <a:spLocks noGrp="1"/>
          </p:cNvSpPr>
          <p:nvPr>
            <p:ph type="body" sz="quarter" idx="1"/>
          </p:nvPr>
        </p:nvSpPr>
        <p:spPr bwMode="auto">
          <a:noFill/>
        </p:spPr>
        <p:txBody>
          <a:bodyPr vert="horz" wrap="square" numCol="1" anchor="t" anchorCtr="0" compatLnSpc="1">
            <a:prstTxWarp prst="textNoShape">
              <a:avLst/>
            </a:prstTxWarp>
            <a:spAutoFit/>
          </a:bodyPr>
          <a:lstStyle/>
          <a:p>
            <a:pPr eaLnBrk="1">
              <a:spcBef>
                <a:spcPct val="0"/>
              </a:spcBef>
            </a:pPr>
            <a:endParaRPr altLang="cs-CZ" smtClean="0">
              <a:solidFill>
                <a:srgbClr val="000000"/>
              </a:solidFill>
              <a:latin typeface="Arial" pitchFamily="34" charset="0"/>
              <a:ea typeface="Microsoft YaHei" pitchFamily="34" charset="-122"/>
            </a:endParaRPr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 noResize="1"/>
          </p:cNvSpPr>
          <p:nvPr>
            <p:ph type="sldImg"/>
          </p:nvPr>
        </p:nvSpPr>
        <p:spPr>
          <a:solidFill>
            <a:schemeClr val="accent1"/>
          </a:solidFill>
          <a:ln w="25400">
            <a:solidFill>
              <a:schemeClr val="accent1">
                <a:shade val="50000"/>
              </a:schemeClr>
            </a:solidFill>
          </a:ln>
        </p:spPr>
      </p:sp>
      <p:sp>
        <p:nvSpPr>
          <p:cNvPr id="23555" name="Zástupný symbol pro poznámky 2"/>
          <p:cNvSpPr txBox="1">
            <a:spLocks noGrp="1"/>
          </p:cNvSpPr>
          <p:nvPr>
            <p:ph type="body" sz="quarter" idx="1"/>
          </p:nvPr>
        </p:nvSpPr>
        <p:spPr bwMode="auto">
          <a:noFill/>
        </p:spPr>
        <p:txBody>
          <a:bodyPr vert="horz" wrap="square" numCol="1" anchor="t" anchorCtr="0" compatLnSpc="1">
            <a:prstTxWarp prst="textNoShape">
              <a:avLst/>
            </a:prstTxWarp>
            <a:spAutoFit/>
          </a:bodyPr>
          <a:lstStyle/>
          <a:p>
            <a:pPr eaLnBrk="1">
              <a:spcBef>
                <a:spcPct val="0"/>
              </a:spcBef>
            </a:pPr>
            <a:endParaRPr altLang="cs-CZ" smtClean="0">
              <a:solidFill>
                <a:srgbClr val="000000"/>
              </a:solidFill>
              <a:latin typeface="Arial" pitchFamily="34" charset="0"/>
              <a:ea typeface="Microsoft YaHei" pitchFamily="34" charset="-122"/>
            </a:endParaRPr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 noResize="1"/>
          </p:cNvSpPr>
          <p:nvPr>
            <p:ph type="sldImg"/>
          </p:nvPr>
        </p:nvSpPr>
        <p:spPr>
          <a:solidFill>
            <a:schemeClr val="accent1"/>
          </a:solidFill>
          <a:ln w="25400">
            <a:solidFill>
              <a:schemeClr val="accent1">
                <a:shade val="50000"/>
              </a:schemeClr>
            </a:solidFill>
          </a:ln>
        </p:spPr>
      </p:sp>
      <p:sp>
        <p:nvSpPr>
          <p:cNvPr id="24579" name="Zástupný symbol pro poznámky 2"/>
          <p:cNvSpPr txBox="1">
            <a:spLocks noGrp="1"/>
          </p:cNvSpPr>
          <p:nvPr>
            <p:ph type="body" sz="quarter" idx="1"/>
          </p:nvPr>
        </p:nvSpPr>
        <p:spPr bwMode="auto">
          <a:noFill/>
        </p:spPr>
        <p:txBody>
          <a:bodyPr vert="horz" wrap="square" numCol="1" anchor="t" anchorCtr="0" compatLnSpc="1">
            <a:prstTxWarp prst="textNoShape">
              <a:avLst/>
            </a:prstTxWarp>
            <a:spAutoFit/>
          </a:bodyPr>
          <a:lstStyle/>
          <a:p>
            <a:pPr eaLnBrk="1">
              <a:spcBef>
                <a:spcPct val="0"/>
              </a:spcBef>
            </a:pPr>
            <a:endParaRPr altLang="cs-CZ" smtClean="0">
              <a:solidFill>
                <a:srgbClr val="000000"/>
              </a:solidFill>
              <a:latin typeface="Arial" pitchFamily="34" charset="0"/>
              <a:ea typeface="Microsoft YaHei" pitchFamily="34" charset="-122"/>
            </a:endParaRPr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 noResize="1"/>
          </p:cNvSpPr>
          <p:nvPr>
            <p:ph type="sldImg"/>
          </p:nvPr>
        </p:nvSpPr>
        <p:spPr>
          <a:solidFill>
            <a:schemeClr val="accent1"/>
          </a:solidFill>
          <a:ln w="25400">
            <a:solidFill>
              <a:schemeClr val="accent1">
                <a:shade val="50000"/>
              </a:schemeClr>
            </a:solidFill>
          </a:ln>
        </p:spPr>
      </p:sp>
      <p:sp>
        <p:nvSpPr>
          <p:cNvPr id="25603" name="Zástupný symbol pro poznámky 2"/>
          <p:cNvSpPr txBox="1">
            <a:spLocks noGrp="1"/>
          </p:cNvSpPr>
          <p:nvPr>
            <p:ph type="body" sz="quarter" idx="1"/>
          </p:nvPr>
        </p:nvSpPr>
        <p:spPr bwMode="auto">
          <a:noFill/>
        </p:spPr>
        <p:txBody>
          <a:bodyPr vert="horz" wrap="square" numCol="1" anchor="t" anchorCtr="0" compatLnSpc="1">
            <a:prstTxWarp prst="textNoShape">
              <a:avLst/>
            </a:prstTxWarp>
            <a:spAutoFit/>
          </a:bodyPr>
          <a:lstStyle/>
          <a:p>
            <a:pPr eaLnBrk="1">
              <a:spcBef>
                <a:spcPct val="0"/>
              </a:spcBef>
            </a:pPr>
            <a:endParaRPr altLang="cs-CZ" smtClean="0">
              <a:solidFill>
                <a:srgbClr val="000000"/>
              </a:solidFill>
              <a:latin typeface="Arial" pitchFamily="34" charset="0"/>
              <a:ea typeface="Microsoft YaHei" pitchFamily="34" charset="-122"/>
            </a:endParaRPr>
          </a:p>
        </p:txBody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 noResize="1"/>
          </p:cNvSpPr>
          <p:nvPr>
            <p:ph type="sldImg"/>
          </p:nvPr>
        </p:nvSpPr>
        <p:spPr>
          <a:solidFill>
            <a:schemeClr val="accent1"/>
          </a:solidFill>
          <a:ln w="25400">
            <a:solidFill>
              <a:schemeClr val="accent1">
                <a:shade val="50000"/>
              </a:schemeClr>
            </a:solidFill>
          </a:ln>
        </p:spPr>
      </p:sp>
      <p:sp>
        <p:nvSpPr>
          <p:cNvPr id="26627" name="Zástupný symbol pro poznámky 2"/>
          <p:cNvSpPr txBox="1">
            <a:spLocks noGrp="1"/>
          </p:cNvSpPr>
          <p:nvPr>
            <p:ph type="body" sz="quarter" idx="1"/>
          </p:nvPr>
        </p:nvSpPr>
        <p:spPr bwMode="auto">
          <a:noFill/>
        </p:spPr>
        <p:txBody>
          <a:bodyPr vert="horz" wrap="square" numCol="1" anchor="t" anchorCtr="0" compatLnSpc="1">
            <a:prstTxWarp prst="textNoShape">
              <a:avLst/>
            </a:prstTxWarp>
            <a:spAutoFit/>
          </a:bodyPr>
          <a:lstStyle/>
          <a:p>
            <a:pPr eaLnBrk="1">
              <a:spcBef>
                <a:spcPct val="0"/>
              </a:spcBef>
            </a:pPr>
            <a:endParaRPr altLang="cs-CZ" smtClean="0">
              <a:solidFill>
                <a:srgbClr val="000000"/>
              </a:solidFill>
              <a:latin typeface="Arial" pitchFamily="34" charset="0"/>
              <a:ea typeface="Microsoft YaHei" pitchFamily="34" charset="-122"/>
            </a:endParaRPr>
          </a:p>
        </p:txBody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 noResize="1"/>
          </p:cNvSpPr>
          <p:nvPr>
            <p:ph type="sldImg"/>
          </p:nvPr>
        </p:nvSpPr>
        <p:spPr>
          <a:solidFill>
            <a:schemeClr val="accent1"/>
          </a:solidFill>
          <a:ln w="25400">
            <a:solidFill>
              <a:schemeClr val="accent1">
                <a:shade val="50000"/>
              </a:schemeClr>
            </a:solidFill>
          </a:ln>
        </p:spPr>
      </p:sp>
      <p:sp>
        <p:nvSpPr>
          <p:cNvPr id="27651" name="Zástupný symbol pro poznámky 2"/>
          <p:cNvSpPr txBox="1">
            <a:spLocks noGrp="1"/>
          </p:cNvSpPr>
          <p:nvPr>
            <p:ph type="body" sz="quarter" idx="1"/>
          </p:nvPr>
        </p:nvSpPr>
        <p:spPr bwMode="auto">
          <a:noFill/>
        </p:spPr>
        <p:txBody>
          <a:bodyPr vert="horz" wrap="square" numCol="1" anchor="t" anchorCtr="0" compatLnSpc="1">
            <a:prstTxWarp prst="textNoShape">
              <a:avLst/>
            </a:prstTxWarp>
            <a:spAutoFit/>
          </a:bodyPr>
          <a:lstStyle/>
          <a:p>
            <a:pPr eaLnBrk="1">
              <a:spcBef>
                <a:spcPct val="0"/>
              </a:spcBef>
            </a:pPr>
            <a:endParaRPr altLang="cs-CZ" smtClean="0">
              <a:solidFill>
                <a:srgbClr val="000000"/>
              </a:solidFill>
              <a:latin typeface="Arial" pitchFamily="34" charset="0"/>
              <a:ea typeface="Microsoft YaHei" pitchFamily="34" charset="-122"/>
            </a:endParaRPr>
          </a:p>
        </p:txBody>
      </p:sp>
    </p:spTree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 noResize="1"/>
          </p:cNvSpPr>
          <p:nvPr>
            <p:ph type="sldImg"/>
          </p:nvPr>
        </p:nvSpPr>
        <p:spPr>
          <a:solidFill>
            <a:schemeClr val="accent1"/>
          </a:solidFill>
          <a:ln w="25400">
            <a:solidFill>
              <a:schemeClr val="accent1">
                <a:shade val="50000"/>
              </a:schemeClr>
            </a:solidFill>
          </a:ln>
        </p:spPr>
      </p:sp>
      <p:sp>
        <p:nvSpPr>
          <p:cNvPr id="28675" name="Zástupný symbol pro poznámky 2"/>
          <p:cNvSpPr txBox="1">
            <a:spLocks noGrp="1"/>
          </p:cNvSpPr>
          <p:nvPr>
            <p:ph type="body" sz="quarter" idx="1"/>
          </p:nvPr>
        </p:nvSpPr>
        <p:spPr bwMode="auto">
          <a:noFill/>
        </p:spPr>
        <p:txBody>
          <a:bodyPr vert="horz" wrap="square" numCol="1" anchor="t" anchorCtr="0" compatLnSpc="1">
            <a:prstTxWarp prst="textNoShape">
              <a:avLst/>
            </a:prstTxWarp>
            <a:spAutoFit/>
          </a:bodyPr>
          <a:lstStyle/>
          <a:p>
            <a:pPr eaLnBrk="1">
              <a:spcBef>
                <a:spcPct val="0"/>
              </a:spcBef>
            </a:pPr>
            <a:endParaRPr altLang="cs-CZ" smtClean="0">
              <a:solidFill>
                <a:srgbClr val="000000"/>
              </a:solidFill>
              <a:latin typeface="Arial" pitchFamily="34" charset="0"/>
              <a:ea typeface="Microsoft YaHei" pitchFamily="34" charset="-122"/>
            </a:endParaRPr>
          </a:p>
        </p:txBody>
      </p:sp>
    </p:spTree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 noResize="1"/>
          </p:cNvSpPr>
          <p:nvPr>
            <p:ph type="sldImg"/>
          </p:nvPr>
        </p:nvSpPr>
        <p:spPr>
          <a:solidFill>
            <a:schemeClr val="accent1"/>
          </a:solidFill>
          <a:ln w="25400">
            <a:solidFill>
              <a:schemeClr val="accent1">
                <a:shade val="50000"/>
              </a:schemeClr>
            </a:solidFill>
          </a:ln>
        </p:spPr>
      </p:sp>
      <p:sp>
        <p:nvSpPr>
          <p:cNvPr id="29699" name="Zástupný symbol pro poznámky 2"/>
          <p:cNvSpPr txBox="1">
            <a:spLocks noGrp="1"/>
          </p:cNvSpPr>
          <p:nvPr>
            <p:ph type="body" sz="quarter" idx="1"/>
          </p:nvPr>
        </p:nvSpPr>
        <p:spPr bwMode="auto">
          <a:noFill/>
        </p:spPr>
        <p:txBody>
          <a:bodyPr vert="horz" wrap="square" numCol="1" anchor="t" anchorCtr="0" compatLnSpc="1">
            <a:prstTxWarp prst="textNoShape">
              <a:avLst/>
            </a:prstTxWarp>
            <a:spAutoFit/>
          </a:bodyPr>
          <a:lstStyle/>
          <a:p>
            <a:pPr eaLnBrk="1">
              <a:spcBef>
                <a:spcPct val="0"/>
              </a:spcBef>
            </a:pPr>
            <a:endParaRPr altLang="cs-CZ" smtClean="0">
              <a:solidFill>
                <a:srgbClr val="000000"/>
              </a:solidFill>
              <a:latin typeface="Arial" pitchFamily="34" charset="0"/>
              <a:ea typeface="Microsoft YaHei" pitchFamily="34" charset="-122"/>
            </a:endParaRPr>
          </a:p>
        </p:txBody>
      </p:sp>
    </p:spTree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 noResize="1"/>
          </p:cNvSpPr>
          <p:nvPr>
            <p:ph type="sldImg"/>
          </p:nvPr>
        </p:nvSpPr>
        <p:spPr>
          <a:solidFill>
            <a:schemeClr val="accent1"/>
          </a:solidFill>
          <a:ln w="25400">
            <a:solidFill>
              <a:schemeClr val="accent1">
                <a:shade val="50000"/>
              </a:schemeClr>
            </a:solidFill>
          </a:ln>
        </p:spPr>
      </p:sp>
      <p:sp>
        <p:nvSpPr>
          <p:cNvPr id="30723" name="Zástupný symbol pro poznámky 2"/>
          <p:cNvSpPr txBox="1">
            <a:spLocks noGrp="1"/>
          </p:cNvSpPr>
          <p:nvPr>
            <p:ph type="body" sz="quarter" idx="1"/>
          </p:nvPr>
        </p:nvSpPr>
        <p:spPr bwMode="auto">
          <a:noFill/>
        </p:spPr>
        <p:txBody>
          <a:bodyPr vert="horz" wrap="square" numCol="1" anchor="t" anchorCtr="0" compatLnSpc="1">
            <a:prstTxWarp prst="textNoShape">
              <a:avLst/>
            </a:prstTxWarp>
            <a:spAutoFit/>
          </a:bodyPr>
          <a:lstStyle/>
          <a:p>
            <a:pPr eaLnBrk="1">
              <a:spcBef>
                <a:spcPct val="0"/>
              </a:spcBef>
            </a:pPr>
            <a:endParaRPr altLang="cs-CZ" smtClean="0">
              <a:solidFill>
                <a:srgbClr val="000000"/>
              </a:solidFill>
              <a:latin typeface="Arial" pitchFamily="34" charset="0"/>
              <a:ea typeface="Microsoft YaHei" pitchFamily="34" charset="-122"/>
            </a:endParaRPr>
          </a:p>
        </p:txBody>
      </p:sp>
    </p:spTree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 noResize="1"/>
          </p:cNvSpPr>
          <p:nvPr>
            <p:ph type="sldImg"/>
          </p:nvPr>
        </p:nvSpPr>
        <p:spPr>
          <a:solidFill>
            <a:schemeClr val="accent1"/>
          </a:solidFill>
          <a:ln w="25400">
            <a:solidFill>
              <a:schemeClr val="accent1">
                <a:shade val="50000"/>
              </a:schemeClr>
            </a:solidFill>
          </a:ln>
        </p:spPr>
      </p:sp>
      <p:sp>
        <p:nvSpPr>
          <p:cNvPr id="31747" name="Zástupný symbol pro poznámky 2"/>
          <p:cNvSpPr txBox="1">
            <a:spLocks noGrp="1"/>
          </p:cNvSpPr>
          <p:nvPr>
            <p:ph type="body" sz="quarter" idx="1"/>
          </p:nvPr>
        </p:nvSpPr>
        <p:spPr bwMode="auto">
          <a:noFill/>
        </p:spPr>
        <p:txBody>
          <a:bodyPr vert="horz" wrap="square" numCol="1" anchor="t" anchorCtr="0" compatLnSpc="1">
            <a:prstTxWarp prst="textNoShape">
              <a:avLst/>
            </a:prstTxWarp>
            <a:spAutoFit/>
          </a:bodyPr>
          <a:lstStyle/>
          <a:p>
            <a:pPr eaLnBrk="1">
              <a:spcBef>
                <a:spcPct val="0"/>
              </a:spcBef>
            </a:pPr>
            <a:endParaRPr altLang="cs-CZ" smtClean="0">
              <a:solidFill>
                <a:srgbClr val="000000"/>
              </a:solidFill>
              <a:latin typeface="Arial" pitchFamily="34" charset="0"/>
              <a:ea typeface="Microsoft YaHei" pitchFamily="34" charset="-122"/>
            </a:endParaRPr>
          </a:p>
        </p:txBody>
      </p:sp>
    </p:spTree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 noResize="1"/>
          </p:cNvSpPr>
          <p:nvPr>
            <p:ph type="sldImg"/>
          </p:nvPr>
        </p:nvSpPr>
        <p:spPr>
          <a:solidFill>
            <a:schemeClr val="accent1"/>
          </a:solidFill>
          <a:ln w="25400">
            <a:solidFill>
              <a:schemeClr val="accent1">
                <a:shade val="50000"/>
              </a:schemeClr>
            </a:solidFill>
          </a:ln>
        </p:spPr>
      </p:sp>
      <p:sp>
        <p:nvSpPr>
          <p:cNvPr id="32771" name="Zástupný symbol pro poznámky 2"/>
          <p:cNvSpPr txBox="1">
            <a:spLocks noGrp="1"/>
          </p:cNvSpPr>
          <p:nvPr>
            <p:ph type="body" sz="quarter" idx="1"/>
          </p:nvPr>
        </p:nvSpPr>
        <p:spPr bwMode="auto">
          <a:noFill/>
        </p:spPr>
        <p:txBody>
          <a:bodyPr vert="horz" wrap="square" numCol="1" anchor="t" anchorCtr="0" compatLnSpc="1">
            <a:prstTxWarp prst="textNoShape">
              <a:avLst/>
            </a:prstTxWarp>
            <a:spAutoFit/>
          </a:bodyPr>
          <a:lstStyle/>
          <a:p>
            <a:pPr eaLnBrk="1">
              <a:spcBef>
                <a:spcPct val="0"/>
              </a:spcBef>
            </a:pPr>
            <a:endParaRPr altLang="cs-CZ" smtClean="0">
              <a:solidFill>
                <a:srgbClr val="000000"/>
              </a:solidFill>
              <a:latin typeface="Arial" pitchFamily="34" charset="0"/>
              <a:ea typeface="Microsoft YaHei" pitchFamily="34" charset="-122"/>
            </a:endParaRPr>
          </a:p>
        </p:txBody>
      </p:sp>
    </p:spTree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 noResize="1"/>
          </p:cNvSpPr>
          <p:nvPr>
            <p:ph type="sldImg"/>
          </p:nvPr>
        </p:nvSpPr>
        <p:spPr>
          <a:solidFill>
            <a:schemeClr val="accent1"/>
          </a:solidFill>
          <a:ln w="25400">
            <a:solidFill>
              <a:schemeClr val="accent1">
                <a:shade val="50000"/>
              </a:schemeClr>
            </a:solidFill>
          </a:ln>
        </p:spPr>
      </p:sp>
      <p:sp>
        <p:nvSpPr>
          <p:cNvPr id="33795" name="Zástupný symbol pro poznámky 2"/>
          <p:cNvSpPr txBox="1">
            <a:spLocks noGrp="1"/>
          </p:cNvSpPr>
          <p:nvPr>
            <p:ph type="body" sz="quarter" idx="1"/>
          </p:nvPr>
        </p:nvSpPr>
        <p:spPr bwMode="auto">
          <a:noFill/>
        </p:spPr>
        <p:txBody>
          <a:bodyPr vert="horz" wrap="square" numCol="1" anchor="t" anchorCtr="0" compatLnSpc="1">
            <a:prstTxWarp prst="textNoShape">
              <a:avLst/>
            </a:prstTxWarp>
            <a:spAutoFit/>
          </a:bodyPr>
          <a:lstStyle/>
          <a:p>
            <a:pPr eaLnBrk="1">
              <a:spcBef>
                <a:spcPct val="0"/>
              </a:spcBef>
            </a:pPr>
            <a:endParaRPr altLang="cs-CZ" smtClean="0">
              <a:solidFill>
                <a:srgbClr val="000000"/>
              </a:solidFill>
              <a:latin typeface="Arial" pitchFamily="34" charset="0"/>
              <a:ea typeface="Microsoft YaHei" pitchFamily="34" charset="-122"/>
            </a:endParaRPr>
          </a:p>
        </p:txBody>
      </p:sp>
    </p:spTree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 noResize="1"/>
          </p:cNvSpPr>
          <p:nvPr>
            <p:ph type="sldImg"/>
          </p:nvPr>
        </p:nvSpPr>
        <p:spPr>
          <a:solidFill>
            <a:schemeClr val="accent1"/>
          </a:solidFill>
          <a:ln w="25400">
            <a:solidFill>
              <a:schemeClr val="accent1">
                <a:shade val="50000"/>
              </a:schemeClr>
            </a:solidFill>
          </a:ln>
        </p:spPr>
      </p:sp>
      <p:sp>
        <p:nvSpPr>
          <p:cNvPr id="34819" name="Zástupný symbol pro poznámky 2"/>
          <p:cNvSpPr txBox="1">
            <a:spLocks noGrp="1"/>
          </p:cNvSpPr>
          <p:nvPr>
            <p:ph type="body" sz="quarter" idx="1"/>
          </p:nvPr>
        </p:nvSpPr>
        <p:spPr bwMode="auto">
          <a:noFill/>
        </p:spPr>
        <p:txBody>
          <a:bodyPr vert="horz" wrap="square" numCol="1" anchor="t" anchorCtr="0" compatLnSpc="1">
            <a:prstTxWarp prst="textNoShape">
              <a:avLst/>
            </a:prstTxWarp>
            <a:spAutoFit/>
          </a:bodyPr>
          <a:lstStyle/>
          <a:p>
            <a:pPr eaLnBrk="1">
              <a:spcBef>
                <a:spcPct val="0"/>
              </a:spcBef>
            </a:pPr>
            <a:endParaRPr altLang="cs-CZ" smtClean="0">
              <a:solidFill>
                <a:srgbClr val="000000"/>
              </a:solidFill>
              <a:latin typeface="Arial" pitchFamily="34" charset="0"/>
              <a:ea typeface="Microsoft YaHei" pitchFamily="34" charset="-122"/>
            </a:endParaRPr>
          </a:p>
        </p:txBody>
      </p:sp>
    </p:spTree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 noResize="1"/>
          </p:cNvSpPr>
          <p:nvPr>
            <p:ph type="sldImg"/>
          </p:nvPr>
        </p:nvSpPr>
        <p:spPr>
          <a:solidFill>
            <a:schemeClr val="accent1"/>
          </a:solidFill>
          <a:ln w="25400">
            <a:solidFill>
              <a:schemeClr val="accent1">
                <a:shade val="50000"/>
              </a:schemeClr>
            </a:solidFill>
          </a:ln>
        </p:spPr>
      </p:sp>
      <p:sp>
        <p:nvSpPr>
          <p:cNvPr id="35843" name="Zástupný symbol pro poznámky 2"/>
          <p:cNvSpPr txBox="1">
            <a:spLocks noGrp="1"/>
          </p:cNvSpPr>
          <p:nvPr>
            <p:ph type="body" sz="quarter" idx="1"/>
          </p:nvPr>
        </p:nvSpPr>
        <p:spPr bwMode="auto">
          <a:noFill/>
        </p:spPr>
        <p:txBody>
          <a:bodyPr vert="horz" wrap="square" numCol="1" anchor="t" anchorCtr="0" compatLnSpc="1">
            <a:prstTxWarp prst="textNoShape">
              <a:avLst/>
            </a:prstTxWarp>
            <a:spAutoFit/>
          </a:bodyPr>
          <a:lstStyle/>
          <a:p>
            <a:pPr eaLnBrk="1">
              <a:spcBef>
                <a:spcPct val="0"/>
              </a:spcBef>
            </a:pPr>
            <a:endParaRPr altLang="cs-CZ" smtClean="0">
              <a:solidFill>
                <a:srgbClr val="000000"/>
              </a:solidFill>
              <a:latin typeface="Arial" pitchFamily="34" charset="0"/>
              <a:ea typeface="Microsoft YaHei" pitchFamily="34" charset="-122"/>
            </a:endParaRPr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slideMaster" Target="../slideMasters/slideMaster1.xml"/><Relationship Id="rId1" Type="http://schemas.openxmlformats.org/officeDocument/2006/relationships/audio" Target="../media/audio2.wav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slideMaster" Target="../slideMasters/slideMaster1.xml"/><Relationship Id="rId1" Type="http://schemas.openxmlformats.org/officeDocument/2006/relationships/audio" Target="../media/audio3.wav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slideMaster" Target="../slideMasters/slideMaster1.xml"/><Relationship Id="rId1" Type="http://schemas.openxmlformats.org/officeDocument/2006/relationships/audio" Target="../media/audio4.wav"/></Relationships>
</file>

<file path=ppt/slideLayouts/_rels/slideLayout4.xml.rels><?xml version="1.0" encoding="UTF-8" standalone="yes"?>
<Relationships xmlns="http://schemas.openxmlformats.org/package/2006/relationships"><Relationship Id="rId2" Type="http://schemas.openxmlformats.org/officeDocument/2006/relationships/slideMaster" Target="../slideMasters/slideMaster1.xml"/><Relationship Id="rId1" Type="http://schemas.openxmlformats.org/officeDocument/2006/relationships/audio" Target="../media/audio5.wav"/></Relationships>
</file>

<file path=ppt/slideLayouts/_rels/slideLayout5.xml.rels><?xml version="1.0" encoding="UTF-8" standalone="yes"?>
<Relationships xmlns="http://schemas.openxmlformats.org/package/2006/relationships"><Relationship Id="rId2" Type="http://schemas.openxmlformats.org/officeDocument/2006/relationships/slideMaster" Target="../slideMasters/slideMaster1.xml"/><Relationship Id="rId1" Type="http://schemas.openxmlformats.org/officeDocument/2006/relationships/audio" Target="../media/audio6.wav"/></Relationships>
</file>

<file path=ppt/slideLayouts/_rels/slideLayout6.xml.rels><?xml version="1.0" encoding="UTF-8" standalone="yes"?>
<Relationships xmlns="http://schemas.openxmlformats.org/package/2006/relationships"><Relationship Id="rId2" Type="http://schemas.openxmlformats.org/officeDocument/2006/relationships/slideMaster" Target="../slideMasters/slideMaster1.xml"/><Relationship Id="rId1" Type="http://schemas.openxmlformats.org/officeDocument/2006/relationships/audio" Target="../media/audio7.wav"/></Relationships>
</file>

<file path=ppt/slideLayouts/_rels/slideLayout7.xml.rels><?xml version="1.0" encoding="UTF-8" standalone="yes"?>
<Relationships xmlns="http://schemas.openxmlformats.org/package/2006/relationships"><Relationship Id="rId2" Type="http://schemas.openxmlformats.org/officeDocument/2006/relationships/slideMaster" Target="../slideMasters/slideMaster1.xml"/><Relationship Id="rId1" Type="http://schemas.openxmlformats.org/officeDocument/2006/relationships/audio" Target="../media/audio8.wav"/></Relationships>
</file>

<file path=ppt/slideLayouts/_rels/slideLayout8.xml.rels><?xml version="1.0" encoding="UTF-8" standalone="yes"?>
<Relationships xmlns="http://schemas.openxmlformats.org/package/2006/relationships"><Relationship Id="rId2" Type="http://schemas.openxmlformats.org/officeDocument/2006/relationships/slideMaster" Target="../slideMasters/slideMaster1.xml"/><Relationship Id="rId1" Type="http://schemas.openxmlformats.org/officeDocument/2006/relationships/audio" Target="../media/audio9.wav"/></Relationships>
</file>

<file path=ppt/slideLayouts/_rels/slideLayout9.xml.rels><?xml version="1.0" encoding="UTF-8" standalone="yes"?>
<Relationships xmlns="http://schemas.openxmlformats.org/package/2006/relationships"><Relationship Id="rId2" Type="http://schemas.openxmlformats.org/officeDocument/2006/relationships/slideMaster" Target="../slideMasters/slideMaster1.xml"/><Relationship Id="rId1" Type="http://schemas.openxmlformats.org/officeDocument/2006/relationships/audio" Target="../media/audio10.wav"/></Relationships>
</file>

<file path=ppt/slideLayouts/_rels/slideLayout10.xml.rels><?xml version="1.0" encoding="UTF-8" standalone="yes"?>
<Relationships xmlns="http://schemas.openxmlformats.org/package/2006/relationships"><Relationship Id="rId2" Type="http://schemas.openxmlformats.org/officeDocument/2006/relationships/slideMaster" Target="../slideMasters/slideMaster1.xml"/><Relationship Id="rId1" Type="http://schemas.openxmlformats.org/officeDocument/2006/relationships/audio" Target="../media/audio11.wav"/></Relationships>
</file>

<file path=ppt/slideLayouts/_rels/slideLayout11.xml.rels><?xml version="1.0" encoding="UTF-8" standalone="yes"?>
<Relationships xmlns="http://schemas.openxmlformats.org/package/2006/relationships"><Relationship Id="rId2" Type="http://schemas.openxmlformats.org/officeDocument/2006/relationships/slideMaster" Target="../slideMasters/slideMaster1.xml"/><Relationship Id="rId1" Type="http://schemas.openxmlformats.org/officeDocument/2006/relationships/audio" Target="../media/audio12.wav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755650" y="2347913"/>
            <a:ext cx="8569325" cy="1620837"/>
          </a:xfrm>
        </p:spPr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512888" y="4283075"/>
            <a:ext cx="7056437" cy="1931988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Kliknutím lze upravit styl předlohy.</a:t>
            </a:r>
            <a:endParaRPr lang="cs-CZ"/>
          </a:p>
        </p:txBody>
      </p:sp>
      <p:sp>
        <p:nvSpPr>
          <p:cNvPr id="4" name="Zástupný symbol pro datum 3"/>
          <p:cNvSpPr txBox="1">
            <a:spLocks noGrp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/>
          </a:p>
        </p:txBody>
      </p:sp>
      <p:sp>
        <p:nvSpPr>
          <p:cNvPr id="5" name="Zástupný symbol pro zápatí 4"/>
          <p:cNvSpPr txBox="1">
            <a:spLocks noGrp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/>
          </a:p>
        </p:txBody>
      </p:sp>
      <p:sp>
        <p:nvSpPr>
          <p:cNvPr id="6" name="Zástupný symbol pro číslo snímku 5"/>
          <p:cNvSpPr txBox="1">
            <a:spLocks noGrp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A9A942F9-DBD1-4584-8B1F-DDBB400D8DCE}" type="slidenum">
              <a:rPr/>
              <a:pPr>
                <a:defRPr/>
              </a:pPr>
              <a:t>‹#›</a:t>
            </a:fld>
            <a:endParaRPr/>
          </a:p>
        </p:txBody>
      </p:sp>
    </p:spTree>
  </p:cSld>
  <p:clrMapOvr>
    <a:masterClrMapping/>
  </p:clrMapOvr>
  <p:transition spd="slow">
    <p:wipe/>
    <p:sndAc>
      <p:stSnd>
        <p:snd r:embed="rId1" name="cashreg.wav"/>
      </p:stSnd>
    </p:sndAc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 txBox="1">
            <a:spLocks noGrp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/>
          </a:p>
        </p:txBody>
      </p:sp>
      <p:sp>
        <p:nvSpPr>
          <p:cNvPr id="5" name="Zástupný symbol pro zápatí 4"/>
          <p:cNvSpPr txBox="1">
            <a:spLocks noGrp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/>
          </a:p>
        </p:txBody>
      </p:sp>
      <p:sp>
        <p:nvSpPr>
          <p:cNvPr id="6" name="Zástupný symbol pro číslo snímku 5"/>
          <p:cNvSpPr txBox="1">
            <a:spLocks noGrp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9371C888-2826-4AA7-A011-89D96A70D37F}" type="slidenum">
              <a:rPr/>
              <a:pPr>
                <a:defRPr/>
              </a:pPr>
              <a:t>‹#›</a:t>
            </a:fld>
            <a:endParaRPr/>
          </a:p>
        </p:txBody>
      </p:sp>
    </p:spTree>
  </p:cSld>
  <p:clrMapOvr>
    <a:masterClrMapping/>
  </p:clrMapOvr>
  <p:transition spd="slow">
    <p:wipe/>
    <p:sndAc>
      <p:stSnd>
        <p:snd r:embed="rId1" name="cashreg.wav"/>
      </p:stSnd>
    </p:sndAc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96925" y="4857750"/>
            <a:ext cx="8567738" cy="15017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96925" y="3203575"/>
            <a:ext cx="8567738" cy="1654175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datum 3"/>
          <p:cNvSpPr txBox="1">
            <a:spLocks noGrp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/>
          </a:p>
        </p:txBody>
      </p:sp>
      <p:sp>
        <p:nvSpPr>
          <p:cNvPr id="5" name="Zástupný symbol pro zápatí 4"/>
          <p:cNvSpPr txBox="1">
            <a:spLocks noGrp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/>
          </a:p>
        </p:txBody>
      </p:sp>
      <p:sp>
        <p:nvSpPr>
          <p:cNvPr id="6" name="Zástupný symbol pro číslo snímku 5"/>
          <p:cNvSpPr txBox="1">
            <a:spLocks noGrp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D8F922F1-7A05-4FA1-9206-F3455B318D9D}" type="slidenum">
              <a:rPr/>
              <a:pPr>
                <a:defRPr/>
              </a:pPr>
              <a:t>‹#›</a:t>
            </a:fld>
            <a:endParaRPr/>
          </a:p>
        </p:txBody>
      </p:sp>
    </p:spTree>
  </p:cSld>
  <p:clrMapOvr>
    <a:masterClrMapping/>
  </p:clrMapOvr>
  <p:transition spd="slow">
    <p:wipe/>
    <p:sndAc>
      <p:stSnd>
        <p:snd r:embed="rId1" name="cashreg.wav"/>
      </p:stSnd>
    </p:sndAc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503238" y="1768475"/>
            <a:ext cx="4459287" cy="498951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5114925" y="1768475"/>
            <a:ext cx="4460875" cy="498951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3"/>
          <p:cNvSpPr txBox="1">
            <a:spLocks noGrp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/>
          </a:p>
        </p:txBody>
      </p:sp>
      <p:sp>
        <p:nvSpPr>
          <p:cNvPr id="6" name="Zástupný symbol pro zápatí 4"/>
          <p:cNvSpPr txBox="1">
            <a:spLocks noGrp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/>
          </a:p>
        </p:txBody>
      </p:sp>
      <p:sp>
        <p:nvSpPr>
          <p:cNvPr id="7" name="Zástupný symbol pro číslo snímku 5"/>
          <p:cNvSpPr txBox="1">
            <a:spLocks noGrp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2540F6A8-BFBC-4B4E-BECC-C51F2C3BF06F}" type="slidenum">
              <a:rPr/>
              <a:pPr>
                <a:defRPr/>
              </a:pPr>
              <a:t>‹#›</a:t>
            </a:fld>
            <a:endParaRPr/>
          </a:p>
        </p:txBody>
      </p:sp>
    </p:spTree>
  </p:cSld>
  <p:clrMapOvr>
    <a:masterClrMapping/>
  </p:clrMapOvr>
  <p:transition spd="slow">
    <p:wipe/>
    <p:sndAc>
      <p:stSnd>
        <p:snd r:embed="rId1" name="cashreg.wav"/>
      </p:stSnd>
    </p:sndAc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504825" y="303213"/>
            <a:ext cx="9072563" cy="1258887"/>
          </a:xfrm>
        </p:spPr>
        <p:txBody>
          <a:bodyPr/>
          <a:lstStyle>
            <a:lvl1pPr>
              <a:defRPr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504825" y="1692275"/>
            <a:ext cx="4452938" cy="704850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504825" y="2397125"/>
            <a:ext cx="4452938" cy="4356100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5121275" y="1692275"/>
            <a:ext cx="4456113" cy="704850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5121275" y="2397125"/>
            <a:ext cx="4456113" cy="4356100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3"/>
          <p:cNvSpPr txBox="1">
            <a:spLocks noGrp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/>
          </a:p>
        </p:txBody>
      </p:sp>
      <p:sp>
        <p:nvSpPr>
          <p:cNvPr id="8" name="Zástupný symbol pro zápatí 4"/>
          <p:cNvSpPr txBox="1">
            <a:spLocks noGrp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/>
          </a:p>
        </p:txBody>
      </p:sp>
      <p:sp>
        <p:nvSpPr>
          <p:cNvPr id="9" name="Zástupný symbol pro číslo snímku 5"/>
          <p:cNvSpPr txBox="1">
            <a:spLocks noGrp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CBA66C0-C814-454D-9F38-86BA21AC4946}" type="slidenum">
              <a:rPr/>
              <a:pPr>
                <a:defRPr/>
              </a:pPr>
              <a:t>‹#›</a:t>
            </a:fld>
            <a:endParaRPr/>
          </a:p>
        </p:txBody>
      </p:sp>
    </p:spTree>
  </p:cSld>
  <p:clrMapOvr>
    <a:masterClrMapping/>
  </p:clrMapOvr>
  <p:transition spd="slow">
    <p:wipe/>
    <p:sndAc>
      <p:stSnd>
        <p:snd r:embed="rId1" name="cashreg.wav"/>
      </p:stSnd>
    </p:sndAc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datum 3"/>
          <p:cNvSpPr txBox="1">
            <a:spLocks noGrp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/>
          </a:p>
        </p:txBody>
      </p:sp>
      <p:sp>
        <p:nvSpPr>
          <p:cNvPr id="4" name="Zástupný symbol pro zápatí 4"/>
          <p:cNvSpPr txBox="1">
            <a:spLocks noGrp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/>
          </a:p>
        </p:txBody>
      </p:sp>
      <p:sp>
        <p:nvSpPr>
          <p:cNvPr id="5" name="Zástupný symbol pro číslo snímku 5"/>
          <p:cNvSpPr txBox="1">
            <a:spLocks noGrp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741047A9-6DA7-4087-A146-F636183023D2}" type="slidenum">
              <a:rPr/>
              <a:pPr>
                <a:defRPr/>
              </a:pPr>
              <a:t>‹#›</a:t>
            </a:fld>
            <a:endParaRPr/>
          </a:p>
        </p:txBody>
      </p:sp>
    </p:spTree>
  </p:cSld>
  <p:clrMapOvr>
    <a:masterClrMapping/>
  </p:clrMapOvr>
  <p:transition spd="slow">
    <p:wipe/>
    <p:sndAc>
      <p:stSnd>
        <p:snd r:embed="rId1" name="cashreg.wav"/>
      </p:stSnd>
    </p:sndAc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3"/>
          <p:cNvSpPr txBox="1">
            <a:spLocks noGrp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/>
          </a:p>
        </p:txBody>
      </p:sp>
      <p:sp>
        <p:nvSpPr>
          <p:cNvPr id="3" name="Zástupný symbol pro zápatí 4"/>
          <p:cNvSpPr txBox="1">
            <a:spLocks noGrp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/>
          </a:p>
        </p:txBody>
      </p:sp>
      <p:sp>
        <p:nvSpPr>
          <p:cNvPr id="4" name="Zástupný symbol pro číslo snímku 5"/>
          <p:cNvSpPr txBox="1">
            <a:spLocks noGrp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BA11729E-B39B-4942-8B96-2CF0E4FAFAFF}" type="slidenum">
              <a:rPr/>
              <a:pPr>
                <a:defRPr/>
              </a:pPr>
              <a:t>‹#›</a:t>
            </a:fld>
            <a:endParaRPr/>
          </a:p>
        </p:txBody>
      </p:sp>
    </p:spTree>
  </p:cSld>
  <p:clrMapOvr>
    <a:masterClrMapping/>
  </p:clrMapOvr>
  <p:transition spd="slow">
    <p:wipe/>
    <p:sndAc>
      <p:stSnd>
        <p:snd r:embed="rId1" name="cashreg.wav"/>
      </p:stSnd>
    </p:sndAc>
  </p:transition>
  <p:hf sldNum="0" hdr="0" ftr="0" dt="0"/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504825" y="301625"/>
            <a:ext cx="3316288" cy="1279525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941763" y="301625"/>
            <a:ext cx="5635625" cy="6451600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504825" y="1581150"/>
            <a:ext cx="3316288" cy="5172075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3"/>
          <p:cNvSpPr txBox="1">
            <a:spLocks noGrp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/>
          </a:p>
        </p:txBody>
      </p:sp>
      <p:sp>
        <p:nvSpPr>
          <p:cNvPr id="6" name="Zástupný symbol pro zápatí 4"/>
          <p:cNvSpPr txBox="1">
            <a:spLocks noGrp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/>
          </a:p>
        </p:txBody>
      </p:sp>
      <p:sp>
        <p:nvSpPr>
          <p:cNvPr id="7" name="Zástupný symbol pro číslo snímku 5"/>
          <p:cNvSpPr txBox="1">
            <a:spLocks noGrp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9E269352-D706-4C4C-AEC8-BE745A14FF3C}" type="slidenum">
              <a:rPr/>
              <a:pPr>
                <a:defRPr/>
              </a:pPr>
              <a:t>‹#›</a:t>
            </a:fld>
            <a:endParaRPr/>
          </a:p>
        </p:txBody>
      </p:sp>
    </p:spTree>
  </p:cSld>
  <p:clrMapOvr>
    <a:masterClrMapping/>
  </p:clrMapOvr>
  <p:transition spd="slow">
    <p:wipe/>
    <p:sndAc>
      <p:stSnd>
        <p:snd r:embed="rId1" name="cashreg.wav"/>
      </p:stSnd>
    </p:sndAc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976438" y="5291138"/>
            <a:ext cx="6048375" cy="625475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976438" y="674688"/>
            <a:ext cx="6048375" cy="453707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cs-CZ" noProof="0" smtClean="0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976438" y="5916613"/>
            <a:ext cx="6048375" cy="88741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3"/>
          <p:cNvSpPr txBox="1">
            <a:spLocks noGrp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/>
          </a:p>
        </p:txBody>
      </p:sp>
      <p:sp>
        <p:nvSpPr>
          <p:cNvPr id="6" name="Zástupný symbol pro zápatí 4"/>
          <p:cNvSpPr txBox="1">
            <a:spLocks noGrp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/>
          </a:p>
        </p:txBody>
      </p:sp>
      <p:sp>
        <p:nvSpPr>
          <p:cNvPr id="7" name="Zástupný symbol pro číslo snímku 5"/>
          <p:cNvSpPr txBox="1">
            <a:spLocks noGrp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27749CF7-5213-4B21-BB75-DDDFF5B20AA9}" type="slidenum">
              <a:rPr/>
              <a:pPr>
                <a:defRPr/>
              </a:pPr>
              <a:t>‹#›</a:t>
            </a:fld>
            <a:endParaRPr/>
          </a:p>
        </p:txBody>
      </p:sp>
    </p:spTree>
  </p:cSld>
  <p:clrMapOvr>
    <a:masterClrMapping/>
  </p:clrMapOvr>
  <p:transition spd="slow">
    <p:wipe/>
    <p:sndAc>
      <p:stSnd>
        <p:snd r:embed="rId1" name="cashreg.wav"/>
      </p:stSnd>
    </p:sndAc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 txBox="1">
            <a:spLocks noGrp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/>
          </a:p>
        </p:txBody>
      </p:sp>
      <p:sp>
        <p:nvSpPr>
          <p:cNvPr id="5" name="Zástupný symbol pro zápatí 4"/>
          <p:cNvSpPr txBox="1">
            <a:spLocks noGrp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/>
          </a:p>
        </p:txBody>
      </p:sp>
      <p:sp>
        <p:nvSpPr>
          <p:cNvPr id="6" name="Zástupný symbol pro číslo snímku 5"/>
          <p:cNvSpPr txBox="1">
            <a:spLocks noGrp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950A1381-1AEC-4D3D-96E5-C9156878CC4B}" type="slidenum">
              <a:rPr/>
              <a:pPr>
                <a:defRPr/>
              </a:pPr>
              <a:t>‹#›</a:t>
            </a:fld>
            <a:endParaRPr/>
          </a:p>
        </p:txBody>
      </p:sp>
    </p:spTree>
  </p:cSld>
  <p:clrMapOvr>
    <a:masterClrMapping/>
  </p:clrMapOvr>
  <p:transition spd="slow">
    <p:wipe/>
    <p:sndAc>
      <p:stSnd>
        <p:snd r:embed="rId1" name="cashreg.wav"/>
      </p:stSnd>
    </p:sndAc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7308850" y="301625"/>
            <a:ext cx="2266950" cy="6456363"/>
          </a:xfrm>
        </p:spPr>
        <p:txBody>
          <a:bodyPr vert="eaVert"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503238" y="301625"/>
            <a:ext cx="6653212" cy="6456363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 txBox="1">
            <a:spLocks noGrp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/>
          </a:p>
        </p:txBody>
      </p:sp>
      <p:sp>
        <p:nvSpPr>
          <p:cNvPr id="5" name="Zástupný symbol pro zápatí 4"/>
          <p:cNvSpPr txBox="1">
            <a:spLocks noGrp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/>
          </a:p>
        </p:txBody>
      </p:sp>
      <p:sp>
        <p:nvSpPr>
          <p:cNvPr id="6" name="Zástupný symbol pro číslo snímku 5"/>
          <p:cNvSpPr txBox="1">
            <a:spLocks noGrp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00FC44DD-260E-4BB7-B608-51B5B8C933F4}" type="slidenum">
              <a:rPr/>
              <a:pPr>
                <a:defRPr/>
              </a:pPr>
              <a:t>‹#›</a:t>
            </a:fld>
            <a:endParaRPr/>
          </a:p>
        </p:txBody>
      </p:sp>
    </p:spTree>
  </p:cSld>
  <p:clrMapOvr>
    <a:masterClrMapping/>
  </p:clrMapOvr>
  <p:transition spd="slow">
    <p:wipe/>
    <p:sndAc>
      <p:stSnd>
        <p:snd r:embed="rId1" name="cashreg.wav"/>
      </p:stSnd>
    </p:sndAc>
  </p:transition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audio" Target="../media/audio1.wav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0">
          <a:gsLst>
            <a:gs pos="0">
              <a:srgbClr val="FFFF66"/>
            </a:gs>
            <a:gs pos="100000">
              <a:srgbClr val="996633"/>
            </a:gs>
          </a:gsLst>
          <a:lin ang="270000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Zástupný symbol pro nadpis 1"/>
          <p:cNvSpPr txBox="1">
            <a:spLocks noGrp="1"/>
          </p:cNvSpPr>
          <p:nvPr>
            <p:ph type="title"/>
          </p:nvPr>
        </p:nvSpPr>
        <p:spPr bwMode="auto">
          <a:xfrm>
            <a:off x="503238" y="301625"/>
            <a:ext cx="9072562" cy="12620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0" tIns="0" rIns="0" bIns="0" numCol="1" anchor="ctr" anchorCtr="0" compatLnSpc="1">
            <a:prstTxWarp prst="textNoShape">
              <a:avLst/>
            </a:prstTxWarp>
          </a:bodyPr>
          <a:lstStyle/>
          <a:p>
            <a:pPr lvl="0"/>
            <a:endParaRPr lang="cs-CZ" altLang="cs-CZ" smtClean="0"/>
          </a:p>
        </p:txBody>
      </p:sp>
      <p:sp>
        <p:nvSpPr>
          <p:cNvPr id="1027" name="Zástupný symbol pro text 2"/>
          <p:cNvSpPr txBox="1">
            <a:spLocks noGrp="1"/>
          </p:cNvSpPr>
          <p:nvPr>
            <p:ph type="body" idx="1"/>
          </p:nvPr>
        </p:nvSpPr>
        <p:spPr bwMode="auto">
          <a:xfrm>
            <a:off x="503238" y="1768475"/>
            <a:ext cx="9072562" cy="49895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0" tIns="0" rIns="0" bIns="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cs-CZ" altLang="cs-CZ" smtClean="0"/>
              <a:t>Kliknutím lze upravit styly předlohy textu.</a:t>
            </a:r>
          </a:p>
          <a:p>
            <a:pPr lvl="1"/>
            <a:r>
              <a:rPr lang="cs-CZ" altLang="cs-CZ" smtClean="0"/>
              <a:t>Druhá úroveň</a:t>
            </a:r>
          </a:p>
          <a:p>
            <a:pPr lvl="2"/>
            <a:r>
              <a:rPr lang="cs-CZ" altLang="cs-CZ" smtClean="0"/>
              <a:t>Třetí úroveň</a:t>
            </a:r>
          </a:p>
          <a:p>
            <a:pPr lvl="3"/>
            <a:r>
              <a:rPr lang="cs-CZ" altLang="cs-CZ" smtClean="0"/>
              <a:t>Čtvrtá úroveň</a:t>
            </a:r>
          </a:p>
          <a:p>
            <a:pPr lvl="4"/>
            <a:r>
              <a:rPr lang="cs-CZ" altLang="cs-CZ" smtClean="0"/>
              <a:t>Pátá úroveň</a:t>
            </a:r>
          </a:p>
        </p:txBody>
      </p:sp>
      <p:sp>
        <p:nvSpPr>
          <p:cNvPr id="4" name="Zástupný symbol pro datum 3"/>
          <p:cNvSpPr txBox="1">
            <a:spLocks noGrp="1"/>
          </p:cNvSpPr>
          <p:nvPr>
            <p:ph type="dt" sz="half" idx="2"/>
          </p:nvPr>
        </p:nvSpPr>
        <p:spPr>
          <a:xfrm>
            <a:off x="503238" y="6886575"/>
            <a:ext cx="2349500" cy="522288"/>
          </a:xfrm>
          <a:prstGeom prst="rect">
            <a:avLst/>
          </a:prstGeom>
          <a:noFill/>
          <a:ln>
            <a:noFill/>
          </a:ln>
        </p:spPr>
        <p:txBody>
          <a:bodyPr lIns="0" tIns="0" rIns="0" bIns="0" anchorCtr="0"/>
          <a:lstStyle>
            <a:lvl1pPr lvl="0" rtl="0" fontAlgn="auto" hangingPunct="0">
              <a:spcBef>
                <a:spcPts val="0"/>
              </a:spcBef>
              <a:spcAft>
                <a:spcPts val="0"/>
              </a:spcAft>
              <a:buNone/>
              <a:tabLst/>
              <a:defRPr lang="cs-CZ" sz="1400" kern="1200">
                <a:latin typeface="Times New Roman" pitchFamily="18"/>
                <a:ea typeface="Lucida Sans Unicode" pitchFamily="2"/>
                <a:cs typeface="Tahoma" pitchFamily="2"/>
              </a:defRPr>
            </a:lvl1pPr>
          </a:lstStyle>
          <a:p>
            <a:pPr>
              <a:defRPr/>
            </a:pPr>
            <a:endParaRPr/>
          </a:p>
        </p:txBody>
      </p:sp>
      <p:sp>
        <p:nvSpPr>
          <p:cNvPr id="5" name="Zástupný symbol pro zápatí 4"/>
          <p:cNvSpPr txBox="1">
            <a:spLocks noGrp="1"/>
          </p:cNvSpPr>
          <p:nvPr>
            <p:ph type="ftr" sz="quarter" idx="3"/>
          </p:nvPr>
        </p:nvSpPr>
        <p:spPr>
          <a:xfrm>
            <a:off x="3448050" y="6886575"/>
            <a:ext cx="3194050" cy="522288"/>
          </a:xfrm>
          <a:prstGeom prst="rect">
            <a:avLst/>
          </a:prstGeom>
          <a:noFill/>
          <a:ln>
            <a:noFill/>
          </a:ln>
        </p:spPr>
        <p:txBody>
          <a:bodyPr lIns="0" tIns="0" rIns="0" bIns="0" anchorCtr="0"/>
          <a:lstStyle>
            <a:lvl1pPr lvl="0" algn="ctr" rtl="0" fontAlgn="auto" hangingPunct="0">
              <a:spcBef>
                <a:spcPts val="0"/>
              </a:spcBef>
              <a:spcAft>
                <a:spcPts val="0"/>
              </a:spcAft>
              <a:buNone/>
              <a:tabLst/>
              <a:defRPr lang="cs-CZ" sz="1400" kern="1200">
                <a:latin typeface="Times New Roman" pitchFamily="18"/>
                <a:ea typeface="Lucida Sans Unicode" pitchFamily="2"/>
                <a:cs typeface="Tahoma" pitchFamily="2"/>
              </a:defRPr>
            </a:lvl1pPr>
          </a:lstStyle>
          <a:p>
            <a:pPr>
              <a:defRPr/>
            </a:pPr>
            <a:endParaRPr/>
          </a:p>
        </p:txBody>
      </p:sp>
      <p:sp>
        <p:nvSpPr>
          <p:cNvPr id="6" name="Zástupný symbol pro číslo snímku 5"/>
          <p:cNvSpPr txBox="1">
            <a:spLocks noGrp="1"/>
          </p:cNvSpPr>
          <p:nvPr>
            <p:ph type="sldNum" sz="quarter" idx="4"/>
          </p:nvPr>
        </p:nvSpPr>
        <p:spPr>
          <a:xfrm>
            <a:off x="7227888" y="6886575"/>
            <a:ext cx="2347912" cy="522288"/>
          </a:xfrm>
          <a:prstGeom prst="rect">
            <a:avLst/>
          </a:prstGeom>
          <a:noFill/>
          <a:ln>
            <a:noFill/>
          </a:ln>
        </p:spPr>
        <p:txBody>
          <a:bodyPr lIns="0" tIns="0" rIns="0" bIns="0" anchorCtr="0"/>
          <a:lstStyle>
            <a:lvl1pPr lvl="0" algn="r" rtl="0" fontAlgn="auto" hangingPunct="0">
              <a:spcBef>
                <a:spcPts val="0"/>
              </a:spcBef>
              <a:spcAft>
                <a:spcPts val="0"/>
              </a:spcAft>
              <a:buNone/>
              <a:tabLst/>
              <a:defRPr lang="cs-CZ" sz="1400" kern="1200">
                <a:latin typeface="Times New Roman" pitchFamily="18"/>
                <a:ea typeface="Lucida Sans Unicode" pitchFamily="2"/>
                <a:cs typeface="Tahoma" pitchFamily="2"/>
              </a:defRPr>
            </a:lvl1pPr>
          </a:lstStyle>
          <a:p>
            <a:pPr>
              <a:defRPr/>
            </a:pPr>
            <a:fld id="{7C821BAE-5DD9-47DF-81F5-804E7E4C4729}" type="slidenum">
              <a:rPr/>
              <a:pPr>
                <a:defRPr/>
              </a:pPr>
              <a:t>‹#›</a:t>
            </a:fld>
            <a:endParaRPr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ransition spd="slow">
    <p:wipe/>
    <p:sndAc>
      <p:stSnd>
        <p:snd r:embed="rId13" name="cashreg.wav"/>
      </p:stSnd>
    </p:sndAc>
  </p:transition>
  <p:txStyles>
    <p:titleStyle>
      <a:lvl1pPr algn="ctr" rtl="0" eaLnBrk="0" fontAlgn="base" hangingPunct="0">
        <a:spcBef>
          <a:spcPct val="0"/>
        </a:spcBef>
        <a:spcAft>
          <a:spcPct val="0"/>
        </a:spcAft>
        <a:defRPr lang="cs-CZ" sz="4400" kern="1200">
          <a:solidFill>
            <a:schemeClr val="tx2"/>
          </a:solidFill>
          <a:latin typeface="Arial" pitchFamily="18"/>
          <a:ea typeface="Microsoft YaHei" pitchFamily="2"/>
          <a:cs typeface="Mangal" pitchFamily="2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  <a:ea typeface="Microsoft YaHei" pitchFamily="34" charset="-122"/>
          <a:cs typeface="Mangal" pitchFamily="18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  <a:ea typeface="Microsoft YaHei" pitchFamily="34" charset="-122"/>
          <a:cs typeface="Mangal" pitchFamily="18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  <a:ea typeface="Microsoft YaHei" pitchFamily="34" charset="-122"/>
          <a:cs typeface="Mangal" pitchFamily="18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  <a:ea typeface="Microsoft YaHei" pitchFamily="34" charset="-122"/>
          <a:cs typeface="Mangal" pitchFamily="18" charset="0"/>
        </a:defRPr>
      </a:lvl5pPr>
      <a:lvl6pPr marL="457200"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  <a:ea typeface="Microsoft YaHei" pitchFamily="34" charset="-122"/>
          <a:cs typeface="Mangal" pitchFamily="18" charset="0"/>
        </a:defRPr>
      </a:lvl6pPr>
      <a:lvl7pPr marL="914400"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  <a:ea typeface="Microsoft YaHei" pitchFamily="34" charset="-122"/>
          <a:cs typeface="Mangal" pitchFamily="18" charset="0"/>
        </a:defRPr>
      </a:lvl7pPr>
      <a:lvl8pPr marL="1371600"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  <a:ea typeface="Microsoft YaHei" pitchFamily="34" charset="-122"/>
          <a:cs typeface="Mangal" pitchFamily="18" charset="0"/>
        </a:defRPr>
      </a:lvl8pPr>
      <a:lvl9pPr marL="1828800"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  <a:ea typeface="Microsoft YaHei" pitchFamily="34" charset="-122"/>
          <a:cs typeface="Mangal" pitchFamily="18" charset="0"/>
        </a:defRPr>
      </a:lvl9pPr>
    </p:titleStyle>
    <p:bodyStyle>
      <a:lvl1pPr algn="l" rtl="0" eaLnBrk="0" fontAlgn="base" hangingPunct="0">
        <a:spcBef>
          <a:spcPct val="0"/>
        </a:spcBef>
        <a:spcAft>
          <a:spcPts val="1413"/>
        </a:spcAft>
        <a:defRPr lang="cs-CZ" sz="3200" kern="1200">
          <a:solidFill>
            <a:schemeClr val="tx1"/>
          </a:solidFill>
          <a:latin typeface="Arial" pitchFamily="18"/>
          <a:ea typeface="Microsoft YaHei" pitchFamily="2"/>
          <a:cs typeface="Mangal" pitchFamily="2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Arial" pitchFamily="34" charset="0"/>
          <a:ea typeface="Microsoft YaHei" pitchFamily="34" charset="-122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Arial" pitchFamily="34" charset="0"/>
          <a:ea typeface="Microsoft YaHei" pitchFamily="34" charset="-122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Arial" pitchFamily="34" charset="0"/>
          <a:ea typeface="Microsoft YaHei" pitchFamily="34" charset="-122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Arial" pitchFamily="34" charset="0"/>
          <a:ea typeface="Microsoft YaHei" pitchFamily="34" charset="-122"/>
        </a:defRPr>
      </a:lvl5pPr>
      <a:lvl6pPr marL="2514600" indent="-228600" algn="l" rtl="0" eaLnBrk="0" fontAlgn="base" hangingPunct="0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Arial" pitchFamily="34" charset="0"/>
          <a:ea typeface="Microsoft YaHei" pitchFamily="34" charset="-122"/>
        </a:defRPr>
      </a:lvl6pPr>
      <a:lvl7pPr marL="2971800" indent="-228600" algn="l" rtl="0" eaLnBrk="0" fontAlgn="base" hangingPunct="0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Arial" pitchFamily="34" charset="0"/>
          <a:ea typeface="Microsoft YaHei" pitchFamily="34" charset="-122"/>
        </a:defRPr>
      </a:lvl7pPr>
      <a:lvl8pPr marL="3429000" indent="-228600" algn="l" rtl="0" eaLnBrk="0" fontAlgn="base" hangingPunct="0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Arial" pitchFamily="34" charset="0"/>
          <a:ea typeface="Microsoft YaHei" pitchFamily="34" charset="-122"/>
        </a:defRPr>
      </a:lvl8pPr>
      <a:lvl9pPr marL="3886200" indent="-228600" algn="l" rtl="0" eaLnBrk="0" fontAlgn="base" hangingPunct="0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Arial" pitchFamily="34" charset="0"/>
          <a:ea typeface="Microsoft YaHei" pitchFamily="34" charset="-122"/>
        </a:defRPr>
      </a:lvl9pPr>
    </p:bodyStyle>
    <p:otherStyle/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audio" Target="../media/audio8.wav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audio" Target="../media/audio8.wav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.jpe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audio" Target="../media/audio8.wav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audio" Target="../media/audio8.wav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.png"/></Relationships>
</file>

<file path=ppt/slides/_rels/slide5.xml.rels><?xml version="1.0" encoding="UTF-8" standalone="yes"?>
<Relationships xmlns="http://schemas.openxmlformats.org/package/2006/relationships"><Relationship Id="rId8" Type="http://schemas.openxmlformats.org/officeDocument/2006/relationships/hyperlink" Target="http://cs.wikipedia.org/wiki/Pap%C3%ADr" TargetMode="External"/><Relationship Id="rId13" Type="http://schemas.openxmlformats.org/officeDocument/2006/relationships/hyperlink" Target="http://cs.wikipedia.org/wiki/Laborato%C5%99" TargetMode="External"/><Relationship Id="rId18" Type="http://schemas.openxmlformats.org/officeDocument/2006/relationships/image" Target="../media/image7.png"/><Relationship Id="rId3" Type="http://schemas.openxmlformats.org/officeDocument/2006/relationships/audio" Target="../media/audio7.wav"/><Relationship Id="rId7" Type="http://schemas.openxmlformats.org/officeDocument/2006/relationships/hyperlink" Target="http://cs.wikipedia.org/wiki/Celul%C3%B3za" TargetMode="External"/><Relationship Id="rId12" Type="http://schemas.openxmlformats.org/officeDocument/2006/relationships/hyperlink" Target="http://cs.wikipedia.org/wiki/Potrub%C3%AD" TargetMode="External"/><Relationship Id="rId17" Type="http://schemas.openxmlformats.org/officeDocument/2006/relationships/image" Target="../media/image6.jpeg"/><Relationship Id="rId2" Type="http://schemas.openxmlformats.org/officeDocument/2006/relationships/notesSlide" Target="../notesSlides/notesSlide4.xml"/><Relationship Id="rId16" Type="http://schemas.openxmlformats.org/officeDocument/2006/relationships/image" Target="../media/image5.png"/><Relationship Id="rId1" Type="http://schemas.openxmlformats.org/officeDocument/2006/relationships/slideLayout" Target="../slideLayouts/slideLayout6.xml"/><Relationship Id="rId6" Type="http://schemas.openxmlformats.org/officeDocument/2006/relationships/hyperlink" Target="http://cs.wikipedia.org/wiki/Chemick%C3%A1_synt%C3%A9za" TargetMode="External"/><Relationship Id="rId11" Type="http://schemas.openxmlformats.org/officeDocument/2006/relationships/hyperlink" Target="http://cs.wikipedia.org/wiki/Dom%C3%A1cnost" TargetMode="External"/><Relationship Id="rId5" Type="http://schemas.openxmlformats.org/officeDocument/2006/relationships/hyperlink" Target="http://cs.wikipedia.org/wiki/Sod%C3%ADk" TargetMode="External"/><Relationship Id="rId15" Type="http://schemas.openxmlformats.org/officeDocument/2006/relationships/image" Target="../media/image4.png"/><Relationship Id="rId10" Type="http://schemas.openxmlformats.org/officeDocument/2006/relationships/hyperlink" Target="http://cs.wikipedia.org/wiki/Olej" TargetMode="External"/><Relationship Id="rId19" Type="http://schemas.openxmlformats.org/officeDocument/2006/relationships/image" Target="../media/image8.png"/><Relationship Id="rId4" Type="http://schemas.openxmlformats.org/officeDocument/2006/relationships/hyperlink" Target="http://cs.wikipedia.org/wiki/M%C3%BDdlo" TargetMode="External"/><Relationship Id="rId9" Type="http://schemas.openxmlformats.org/officeDocument/2006/relationships/hyperlink" Target="http://cs.wikipedia.org/wiki/Tuky" TargetMode="External"/><Relationship Id="rId14" Type="http://schemas.openxmlformats.org/officeDocument/2006/relationships/hyperlink" Target="http://cs.wikipedia.org/wiki/Titrace" TargetMode="Externa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audio" Target="../media/audio7.wav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6.xml"/><Relationship Id="rId5" Type="http://schemas.openxmlformats.org/officeDocument/2006/relationships/image" Target="../media/image10.png"/><Relationship Id="rId4" Type="http://schemas.openxmlformats.org/officeDocument/2006/relationships/image" Target="../media/image9.png"/></Relationships>
</file>

<file path=ppt/slides/_rels/slide7.xml.rels><?xml version="1.0" encoding="UTF-8" standalone="yes"?>
<Relationships xmlns="http://schemas.openxmlformats.org/package/2006/relationships"><Relationship Id="rId8" Type="http://schemas.openxmlformats.org/officeDocument/2006/relationships/hyperlink" Target="http://cs.wikipedia.org/wiki/Odpad" TargetMode="External"/><Relationship Id="rId13" Type="http://schemas.openxmlformats.org/officeDocument/2006/relationships/hyperlink" Target="http://cs.wikipedia.org/wiki/Hydroxid_sodn%C3%BD" TargetMode="External"/><Relationship Id="rId18" Type="http://schemas.openxmlformats.org/officeDocument/2006/relationships/hyperlink" Target="http://cs.wikipedia.org/wiki/J%C3%ADcen" TargetMode="External"/><Relationship Id="rId26" Type="http://schemas.openxmlformats.org/officeDocument/2006/relationships/hyperlink" Target="http://cs.wikipedia.org/wiki/Puch%C3%BD%C5%99" TargetMode="External"/><Relationship Id="rId3" Type="http://schemas.openxmlformats.org/officeDocument/2006/relationships/audio" Target="../media/audio7.wav"/><Relationship Id="rId21" Type="http://schemas.openxmlformats.org/officeDocument/2006/relationships/hyperlink" Target="http://cs.wikipedia.org/wiki/Kolaps" TargetMode="External"/><Relationship Id="rId7" Type="http://schemas.openxmlformats.org/officeDocument/2006/relationships/hyperlink" Target="http://www.vagnerpool.com/web/cs/sortiment/udrzba-a-chemie/bazenova-chemie/flokulanty-vlockovace" TargetMode="External"/><Relationship Id="rId12" Type="http://schemas.openxmlformats.org/officeDocument/2006/relationships/hyperlink" Target="http://cs.wikipedia.org/wiki/Ze%C4%8F" TargetMode="External"/><Relationship Id="rId17" Type="http://schemas.openxmlformats.org/officeDocument/2006/relationships/hyperlink" Target="http://cs.wikipedia.org/wiki/Bronchitida" TargetMode="External"/><Relationship Id="rId25" Type="http://schemas.openxmlformats.org/officeDocument/2006/relationships/hyperlink" Target="http://cs.wikipedia.org/wiki/Polept%C3%A1n%C3%AD" TargetMode="External"/><Relationship Id="rId2" Type="http://schemas.openxmlformats.org/officeDocument/2006/relationships/notesSlide" Target="../notesSlides/notesSlide6.xml"/><Relationship Id="rId16" Type="http://schemas.openxmlformats.org/officeDocument/2006/relationships/hyperlink" Target="http://cs.wikipedia.org/wiki/Ka%C5%A1el" TargetMode="External"/><Relationship Id="rId20" Type="http://schemas.openxmlformats.org/officeDocument/2006/relationships/hyperlink" Target="http://cs.wikipedia.org/wiki/Pr%C5%AFjem" TargetMode="External"/><Relationship Id="rId29" Type="http://schemas.openxmlformats.org/officeDocument/2006/relationships/image" Target="../media/image15.png"/><Relationship Id="rId1" Type="http://schemas.openxmlformats.org/officeDocument/2006/relationships/slideLayout" Target="../slideLayouts/slideLayout6.xml"/><Relationship Id="rId6" Type="http://schemas.openxmlformats.org/officeDocument/2006/relationships/image" Target="../media/image13.png"/><Relationship Id="rId11" Type="http://schemas.openxmlformats.org/officeDocument/2006/relationships/hyperlink" Target="http://cs.wikipedia.org/wiki/Om%C3%ADtka" TargetMode="External"/><Relationship Id="rId24" Type="http://schemas.openxmlformats.org/officeDocument/2006/relationships/hyperlink" Target="http://cs.wikipedia.org/wiki/Oslepnut%C3%AD" TargetMode="External"/><Relationship Id="rId5" Type="http://schemas.openxmlformats.org/officeDocument/2006/relationships/image" Target="../media/image12.png"/><Relationship Id="rId15" Type="http://schemas.openxmlformats.org/officeDocument/2006/relationships/hyperlink" Target="http://cs.wikipedia.org/wiki/D%C3%BDchac%C3%AD_trakt" TargetMode="External"/><Relationship Id="rId23" Type="http://schemas.openxmlformats.org/officeDocument/2006/relationships/hyperlink" Target="http://cs.wikipedia.org/w/index.php?title=Ulcerace&amp;action=edit&amp;redlink=1" TargetMode="External"/><Relationship Id="rId28" Type="http://schemas.openxmlformats.org/officeDocument/2006/relationships/image" Target="../media/image14.png"/><Relationship Id="rId10" Type="http://schemas.openxmlformats.org/officeDocument/2006/relationships/hyperlink" Target="http://cs.wikipedia.org/wiki/Malta_(materi%C3%A1l)" TargetMode="External"/><Relationship Id="rId19" Type="http://schemas.openxmlformats.org/officeDocument/2006/relationships/hyperlink" Target="http://cs.wikipedia.org/wiki/Zvracen%C3%AD" TargetMode="External"/><Relationship Id="rId4" Type="http://schemas.openxmlformats.org/officeDocument/2006/relationships/image" Target="../media/image11.png"/><Relationship Id="rId9" Type="http://schemas.openxmlformats.org/officeDocument/2006/relationships/hyperlink" Target="http://cs.wikipedia.org/wiki/P%C5%AFda" TargetMode="External"/><Relationship Id="rId14" Type="http://schemas.openxmlformats.org/officeDocument/2006/relationships/hyperlink" Target="http://cs.wikipedia.org/wiki/Depilace" TargetMode="External"/><Relationship Id="rId22" Type="http://schemas.openxmlformats.org/officeDocument/2006/relationships/hyperlink" Target="http://cs.wikipedia.org/wiki/Bolest" TargetMode="External"/><Relationship Id="rId27" Type="http://schemas.openxmlformats.org/officeDocument/2006/relationships/hyperlink" Target="http://cs.wikipedia.org/wiki/Dermatitida" TargetMode="External"/></Relationships>
</file>

<file path=ppt/slides/_rels/slide8.xml.rels><?xml version="1.0" encoding="UTF-8" standalone="yes"?>
<Relationships xmlns="http://schemas.openxmlformats.org/package/2006/relationships"><Relationship Id="rId8" Type="http://schemas.openxmlformats.org/officeDocument/2006/relationships/hyperlink" Target="http://cs.wikipedia.org/wiki/Galvanick%C3%BD_%C4%8Dl%C3%A1nek" TargetMode="External"/><Relationship Id="rId13" Type="http://schemas.openxmlformats.org/officeDocument/2006/relationships/image" Target="../media/image18.png"/><Relationship Id="rId3" Type="http://schemas.openxmlformats.org/officeDocument/2006/relationships/audio" Target="../media/audio7.wav"/><Relationship Id="rId7" Type="http://schemas.openxmlformats.org/officeDocument/2006/relationships/hyperlink" Target="http://cs.wikipedia.org/wiki/Elektrolyt" TargetMode="External"/><Relationship Id="rId12" Type="http://schemas.openxmlformats.org/officeDocument/2006/relationships/image" Target="../media/image17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6.xml"/><Relationship Id="rId6" Type="http://schemas.openxmlformats.org/officeDocument/2006/relationships/hyperlink" Target="http://cs.wikipedia.org/wiki/Textilie" TargetMode="External"/><Relationship Id="rId11" Type="http://schemas.openxmlformats.org/officeDocument/2006/relationships/image" Target="../media/image16.png"/><Relationship Id="rId5" Type="http://schemas.openxmlformats.org/officeDocument/2006/relationships/hyperlink" Target="http://cs.wikipedia.org/wiki/Kakao" TargetMode="External"/><Relationship Id="rId10" Type="http://schemas.openxmlformats.org/officeDocument/2006/relationships/hyperlink" Target="http://cs.wikipedia.org/wiki/Fotovoltaick%C3%BD_%C4%8Dl%C3%A1nek" TargetMode="External"/><Relationship Id="rId4" Type="http://schemas.openxmlformats.org/officeDocument/2006/relationships/hyperlink" Target="http://cs.wikipedia.org/wiki/%C4%8Cokol%C3%A1da" TargetMode="External"/><Relationship Id="rId9" Type="http://schemas.openxmlformats.org/officeDocument/2006/relationships/hyperlink" Target="http://cs.wikipedia.org/wiki/Dezinfekce" TargetMode="External"/><Relationship Id="rId14" Type="http://schemas.openxmlformats.org/officeDocument/2006/relationships/image" Target="../media/image19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audio" Target="../media/audio8.wav"/><Relationship Id="rId7" Type="http://schemas.openxmlformats.org/officeDocument/2006/relationships/image" Target="../media/image23.jpe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2.jpeg"/><Relationship Id="rId5" Type="http://schemas.openxmlformats.org/officeDocument/2006/relationships/image" Target="../media/image21.jpeg"/><Relationship Id="rId4" Type="http://schemas.openxmlformats.org/officeDocument/2006/relationships/image" Target="../media/image20.jpe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audio" Target="../media/audio8.wav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4.jpe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audio" Target="../media/audio8.wav"/><Relationship Id="rId7" Type="http://schemas.openxmlformats.org/officeDocument/2006/relationships/image" Target="../media/image28.jpe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7.png"/><Relationship Id="rId5" Type="http://schemas.openxmlformats.org/officeDocument/2006/relationships/image" Target="../media/image26.jpeg"/><Relationship Id="rId4" Type="http://schemas.openxmlformats.org/officeDocument/2006/relationships/image" Target="../media/image25.jpe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audio" Target="../media/audio8.wav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31.jpeg"/><Relationship Id="rId5" Type="http://schemas.openxmlformats.org/officeDocument/2006/relationships/image" Target="../media/image30.png"/><Relationship Id="rId4" Type="http://schemas.openxmlformats.org/officeDocument/2006/relationships/image" Target="../media/image29.png"/></Relationships>
</file>

<file path=ppt/slides/_rels/slide13.xml.rels><?xml version="1.0" encoding="UTF-8" standalone="yes"?>
<Relationships xmlns="http://schemas.openxmlformats.org/package/2006/relationships"><Relationship Id="rId8" Type="http://schemas.openxmlformats.org/officeDocument/2006/relationships/image" Target="../media/image36.png"/><Relationship Id="rId3" Type="http://schemas.openxmlformats.org/officeDocument/2006/relationships/audio" Target="../media/audio8.wav"/><Relationship Id="rId7" Type="http://schemas.openxmlformats.org/officeDocument/2006/relationships/image" Target="../media/image35.pn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34.png"/><Relationship Id="rId5" Type="http://schemas.openxmlformats.org/officeDocument/2006/relationships/image" Target="../media/image33.png"/><Relationship Id="rId4" Type="http://schemas.openxmlformats.org/officeDocument/2006/relationships/image" Target="../media/image32.png"/></Relationships>
</file>

<file path=ppt/slides/_rels/slide14.xml.rels><?xml version="1.0" encoding="UTF-8" standalone="yes"?>
<Relationships xmlns="http://schemas.openxmlformats.org/package/2006/relationships"><Relationship Id="rId8" Type="http://schemas.openxmlformats.org/officeDocument/2006/relationships/image" Target="../media/image40.png"/><Relationship Id="rId3" Type="http://schemas.openxmlformats.org/officeDocument/2006/relationships/audio" Target="../media/audio8.wav"/><Relationship Id="rId7" Type="http://schemas.openxmlformats.org/officeDocument/2006/relationships/image" Target="../media/image39.pn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38.png"/><Relationship Id="rId5" Type="http://schemas.openxmlformats.org/officeDocument/2006/relationships/image" Target="../media/image37.png"/><Relationship Id="rId4" Type="http://schemas.openxmlformats.org/officeDocument/2006/relationships/image" Target="../media/image34.pn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audio" Target="../media/audio8.wav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audio" Target="../media/audio8.wav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1.png"/><Relationship Id="rId4" Type="http://schemas.openxmlformats.org/officeDocument/2006/relationships/hyperlink" Target="http://cs.wikipedia.org/wiki/Hydroxid_draseln%C3%BD" TargetMode="Externa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audio" Target="../media/audio8.wav"/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619250" y="53975"/>
            <a:ext cx="6823075" cy="15478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graphicFrame>
        <p:nvGraphicFramePr>
          <p:cNvPr id="48174" name="Group 46"/>
          <p:cNvGraphicFramePr>
            <a:graphicFrameLocks noGrp="1"/>
          </p:cNvGraphicFramePr>
          <p:nvPr/>
        </p:nvGraphicFramePr>
        <p:xfrm>
          <a:off x="360363" y="1692275"/>
          <a:ext cx="9289032" cy="5679880"/>
        </p:xfrm>
        <a:graphic>
          <a:graphicData uri="http://schemas.openxmlformats.org/drawingml/2006/table">
            <a:tbl>
              <a:tblPr/>
              <a:tblGrid>
                <a:gridCol w="4646050"/>
                <a:gridCol w="4642982"/>
              </a:tblGrid>
              <a:tr h="398283">
                <a:tc>
                  <a:txBody>
                    <a:bodyPr/>
                    <a:lstStyle/>
                    <a:p>
                      <a:pPr marL="342900" marR="0" lvl="0" indent="-3429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ts val="1413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2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70C0"/>
                          </a:solidFill>
                          <a:effectLst/>
                          <a:latin typeface="Arial" pitchFamily="34" charset="0"/>
                          <a:ea typeface="Microsoft YaHei" pitchFamily="34" charset="-122"/>
                          <a:cs typeface="Arial" pitchFamily="34" charset="0"/>
                        </a:rPr>
                        <a:t>Číslo projektu MŠMT:</a:t>
                      </a:r>
                    </a:p>
                  </a:txBody>
                  <a:tcPr marL="100806" marR="100806" marT="50395" marB="50395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B9CDE5"/>
                    </a:solidFill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ts val="1413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sz="1400" smtClean="0">
                          <a:solidFill>
                            <a:srgbClr val="0070C0"/>
                          </a:solidFill>
                        </a:rPr>
                        <a:t>CZ.1.07/1.5.00/34.0865</a:t>
                      </a:r>
                      <a:endParaRPr kumimoji="0" lang="cs-CZ" sz="14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bg1"/>
                        </a:solidFill>
                        <a:effectLst/>
                        <a:latin typeface="Arial" pitchFamily="34" charset="0"/>
                        <a:ea typeface="Microsoft YaHei" pitchFamily="34" charset="-122"/>
                        <a:cs typeface="Mangal" pitchFamily="18" charset="0"/>
                      </a:endParaRPr>
                    </a:p>
                  </a:txBody>
                  <a:tcPr marL="100806" marR="100806" marT="50395" marB="50395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B9CDE5"/>
                    </a:solidFill>
                  </a:tcPr>
                </a:tc>
              </a:tr>
              <a:tr h="398283">
                <a:tc>
                  <a:txBody>
                    <a:bodyPr/>
                    <a:lstStyle/>
                    <a:p>
                      <a:pPr marL="342900" marR="0" lvl="0" indent="-3429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ts val="1413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20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70C0"/>
                          </a:solidFill>
                          <a:effectLst/>
                          <a:latin typeface="Arial" pitchFamily="34" charset="0"/>
                          <a:ea typeface="Microsoft YaHei" pitchFamily="34" charset="-122"/>
                          <a:cs typeface="Arial" pitchFamily="34" charset="0"/>
                        </a:rPr>
                        <a:t>Číslo materiálu:</a:t>
                      </a:r>
                    </a:p>
                  </a:txBody>
                  <a:tcPr marL="100806" marR="100806" marT="50395" marB="50395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0D8E8"/>
                    </a:solidFill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ts val="1413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5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70C0"/>
                          </a:solidFill>
                          <a:effectLst/>
                          <a:latin typeface="Arial" pitchFamily="34" charset="0"/>
                          <a:ea typeface="Microsoft YaHei" pitchFamily="34" charset="-122"/>
                          <a:cs typeface="Arial" pitchFamily="34" charset="0"/>
                        </a:rPr>
                        <a:t>VY_32_INOVACE_15_05_úvod do chemie</a:t>
                      </a:r>
                    </a:p>
                  </a:txBody>
                  <a:tcPr marL="100806" marR="100806" marT="50395" marB="50395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0D8E8"/>
                    </a:solidFill>
                  </a:tcPr>
                </a:tc>
              </a:tr>
              <a:tr h="547938">
                <a:tc>
                  <a:txBody>
                    <a:bodyPr/>
                    <a:lstStyle/>
                    <a:p>
                      <a:pPr marL="342900" marR="0" lvl="0" indent="-3429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ts val="1413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20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70C0"/>
                          </a:solidFill>
                          <a:effectLst/>
                          <a:latin typeface="Arial" pitchFamily="34" charset="0"/>
                          <a:ea typeface="Microsoft YaHei" pitchFamily="34" charset="-122"/>
                          <a:cs typeface="Arial" pitchFamily="34" charset="0"/>
                        </a:rPr>
                        <a:t>Název školy:</a:t>
                      </a:r>
                    </a:p>
                  </a:txBody>
                  <a:tcPr marL="100806" marR="100806" marT="50395" marB="50395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9EDF4"/>
                    </a:solidFill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ts val="1413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5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70C0"/>
                          </a:solidFill>
                          <a:effectLst/>
                          <a:latin typeface="Arial" pitchFamily="34" charset="0"/>
                          <a:ea typeface="Microsoft YaHei" pitchFamily="34" charset="-122"/>
                          <a:cs typeface="Arial" pitchFamily="34" charset="0"/>
                        </a:rPr>
                        <a:t>ZŠ, PŠ a MŠ Česká Lípa, Moskevská 679, příspěvková organizace</a:t>
                      </a:r>
                    </a:p>
                  </a:txBody>
                  <a:tcPr marL="100806" marR="100806" marT="50395" marB="50395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9EDF4"/>
                    </a:solidFill>
                  </a:tcPr>
                </a:tc>
              </a:tr>
              <a:tr h="398283">
                <a:tc>
                  <a:txBody>
                    <a:bodyPr/>
                    <a:lstStyle/>
                    <a:p>
                      <a:pPr marL="342900" marR="0" lvl="0" indent="-3429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ts val="1413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20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70C0"/>
                          </a:solidFill>
                          <a:effectLst/>
                          <a:latin typeface="Arial" pitchFamily="34" charset="0"/>
                          <a:ea typeface="Microsoft YaHei" pitchFamily="34" charset="-122"/>
                          <a:cs typeface="Arial" pitchFamily="34" charset="0"/>
                        </a:rPr>
                        <a:t>Ročník:</a:t>
                      </a:r>
                    </a:p>
                  </a:txBody>
                  <a:tcPr marL="100806" marR="100806" marT="50395" marB="50395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0D8E8"/>
                    </a:solidFill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ts val="1413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5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70C0"/>
                          </a:solidFill>
                          <a:effectLst/>
                          <a:latin typeface="Arial" pitchFamily="34" charset="0"/>
                          <a:ea typeface="Microsoft YaHei" pitchFamily="34" charset="-122"/>
                          <a:cs typeface="Arial" pitchFamily="34" charset="0"/>
                        </a:rPr>
                        <a:t>II. ročník praktické školy</a:t>
                      </a:r>
                    </a:p>
                  </a:txBody>
                  <a:tcPr marL="100806" marR="100806" marT="50395" marB="50395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0D8E8"/>
                    </a:solidFill>
                  </a:tcPr>
                </a:tc>
              </a:tr>
              <a:tr h="398283">
                <a:tc>
                  <a:txBody>
                    <a:bodyPr/>
                    <a:lstStyle/>
                    <a:p>
                      <a:pPr marL="342900" marR="0" lvl="0" indent="-3429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ts val="1413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20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70C0"/>
                          </a:solidFill>
                          <a:effectLst/>
                          <a:latin typeface="Arial" pitchFamily="34" charset="0"/>
                          <a:ea typeface="Microsoft YaHei" pitchFamily="34" charset="-122"/>
                          <a:cs typeface="Arial" pitchFamily="34" charset="0"/>
                        </a:rPr>
                        <a:t>Vzdělávací oblast:</a:t>
                      </a:r>
                    </a:p>
                  </a:txBody>
                  <a:tcPr marL="100806" marR="100806" marT="50395" marB="50395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9EDF4"/>
                    </a:solidFill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ts val="1413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5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70C0"/>
                          </a:solidFill>
                          <a:effectLst/>
                          <a:latin typeface="Arial" pitchFamily="34" charset="0"/>
                          <a:ea typeface="Microsoft YaHei" pitchFamily="34" charset="-122"/>
                          <a:cs typeface="Arial" pitchFamily="34" charset="0"/>
                        </a:rPr>
                        <a:t>Člověk a příroda</a:t>
                      </a:r>
                    </a:p>
                  </a:txBody>
                  <a:tcPr marL="100806" marR="100806" marT="50395" marB="50395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9EDF4"/>
                    </a:solidFill>
                  </a:tcPr>
                </a:tc>
              </a:tr>
              <a:tr h="398283">
                <a:tc>
                  <a:txBody>
                    <a:bodyPr/>
                    <a:lstStyle/>
                    <a:p>
                      <a:pPr marL="342900" marR="0" lvl="0" indent="-3429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ts val="1413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20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70C0"/>
                          </a:solidFill>
                          <a:effectLst/>
                          <a:latin typeface="Arial" pitchFamily="34" charset="0"/>
                          <a:ea typeface="Microsoft YaHei" pitchFamily="34" charset="-122"/>
                          <a:cs typeface="Arial" pitchFamily="34" charset="0"/>
                        </a:rPr>
                        <a:t>Předmět:</a:t>
                      </a:r>
                    </a:p>
                  </a:txBody>
                  <a:tcPr marL="100806" marR="100806" marT="50395" marB="50395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0D8E8"/>
                    </a:solidFill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ts val="1413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5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70C0"/>
                          </a:solidFill>
                          <a:effectLst/>
                          <a:latin typeface="Arial" pitchFamily="34" charset="0"/>
                          <a:ea typeface="Microsoft YaHei" pitchFamily="34" charset="-122"/>
                          <a:cs typeface="Arial" pitchFamily="34" charset="0"/>
                        </a:rPr>
                        <a:t>Základy přírodních věd</a:t>
                      </a:r>
                    </a:p>
                  </a:txBody>
                  <a:tcPr marL="100806" marR="100806" marT="50395" marB="50395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0D8E8"/>
                    </a:solidFill>
                  </a:tcPr>
                </a:tc>
              </a:tr>
              <a:tr h="398283">
                <a:tc>
                  <a:txBody>
                    <a:bodyPr/>
                    <a:lstStyle/>
                    <a:p>
                      <a:pPr marL="342900" marR="0" lvl="0" indent="-3429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ts val="1413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20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70C0"/>
                          </a:solidFill>
                          <a:effectLst/>
                          <a:latin typeface="Arial" pitchFamily="34" charset="0"/>
                          <a:ea typeface="Microsoft YaHei" pitchFamily="34" charset="-122"/>
                          <a:cs typeface="Arial" pitchFamily="34" charset="0"/>
                        </a:rPr>
                        <a:t>Tematický okruh:</a:t>
                      </a:r>
                    </a:p>
                  </a:txBody>
                  <a:tcPr marL="100806" marR="100806" marT="50395" marB="50395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9EDF4"/>
                    </a:solidFill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ts val="1413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5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70C0"/>
                          </a:solidFill>
                          <a:effectLst/>
                          <a:latin typeface="Arial" pitchFamily="34" charset="0"/>
                          <a:ea typeface="Microsoft YaHei" pitchFamily="34" charset="-122"/>
                          <a:cs typeface="Arial" pitchFamily="34" charset="0"/>
                        </a:rPr>
                        <a:t>Základy chemie</a:t>
                      </a:r>
                    </a:p>
                  </a:txBody>
                  <a:tcPr marL="100806" marR="100806" marT="50395" marB="50395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9EDF4"/>
                    </a:solidFill>
                  </a:tcPr>
                </a:tc>
              </a:tr>
              <a:tr h="398283">
                <a:tc>
                  <a:txBody>
                    <a:bodyPr/>
                    <a:lstStyle/>
                    <a:p>
                      <a:pPr marL="342900" marR="0" lvl="0" indent="-3429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ts val="1413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20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70C0"/>
                          </a:solidFill>
                          <a:effectLst/>
                          <a:latin typeface="Arial" pitchFamily="34" charset="0"/>
                          <a:ea typeface="Microsoft YaHei" pitchFamily="34" charset="-122"/>
                          <a:cs typeface="Arial" pitchFamily="34" charset="0"/>
                        </a:rPr>
                        <a:t>Téma:</a:t>
                      </a:r>
                    </a:p>
                  </a:txBody>
                  <a:tcPr marL="100806" marR="100806" marT="50395" marB="50395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0D8E8"/>
                    </a:solidFill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ts val="1413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5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70C0"/>
                          </a:solidFill>
                          <a:effectLst/>
                          <a:latin typeface="Arial" pitchFamily="34" charset="0"/>
                          <a:ea typeface="Microsoft YaHei" pitchFamily="34" charset="-122"/>
                          <a:cs typeface="Arial" pitchFamily="34" charset="0"/>
                        </a:rPr>
                        <a:t>Kyseliny, hydroxidy</a:t>
                      </a:r>
                    </a:p>
                  </a:txBody>
                  <a:tcPr marL="100806" marR="100806" marT="50395" marB="50395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0D8E8"/>
                    </a:solidFill>
                  </a:tcPr>
                </a:tc>
              </a:tr>
              <a:tr h="398283">
                <a:tc>
                  <a:txBody>
                    <a:bodyPr/>
                    <a:lstStyle/>
                    <a:p>
                      <a:pPr marL="342900" marR="0" lvl="0" indent="-3429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ts val="1413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20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70C0"/>
                          </a:solidFill>
                          <a:effectLst/>
                          <a:latin typeface="Arial" pitchFamily="34" charset="0"/>
                          <a:ea typeface="Microsoft YaHei" pitchFamily="34" charset="-122"/>
                          <a:cs typeface="Arial" pitchFamily="34" charset="0"/>
                        </a:rPr>
                        <a:t>Název autora:</a:t>
                      </a:r>
                    </a:p>
                  </a:txBody>
                  <a:tcPr marL="100806" marR="100806" marT="50395" marB="50395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9EDF4"/>
                    </a:solidFill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ts val="1413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5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70C0"/>
                          </a:solidFill>
                          <a:effectLst/>
                          <a:latin typeface="Arial" pitchFamily="34" charset="0"/>
                          <a:ea typeface="Microsoft YaHei" pitchFamily="34" charset="-122"/>
                          <a:cs typeface="Arial" pitchFamily="34" charset="0"/>
                        </a:rPr>
                        <a:t>Mgr. Lucie Červenková</a:t>
                      </a:r>
                    </a:p>
                  </a:txBody>
                  <a:tcPr marL="100806" marR="100806" marT="50395" marB="50395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9EDF4"/>
                    </a:solidFill>
                  </a:tcPr>
                </a:tc>
              </a:tr>
              <a:tr h="398283">
                <a:tc>
                  <a:txBody>
                    <a:bodyPr/>
                    <a:lstStyle/>
                    <a:p>
                      <a:pPr marL="342900" marR="0" lvl="0" indent="-3429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ts val="1413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20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70C0"/>
                          </a:solidFill>
                          <a:effectLst/>
                          <a:latin typeface="Arial" pitchFamily="34" charset="0"/>
                          <a:ea typeface="Microsoft YaHei" pitchFamily="34" charset="-122"/>
                          <a:cs typeface="Arial" pitchFamily="34" charset="0"/>
                        </a:rPr>
                        <a:t>Vytvořeno dne:</a:t>
                      </a:r>
                    </a:p>
                  </a:txBody>
                  <a:tcPr marL="100806" marR="100806" marT="50395" marB="50395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0D8E8"/>
                    </a:solidFill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ts val="1413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5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70C0"/>
                          </a:solidFill>
                          <a:effectLst/>
                          <a:latin typeface="Arial" pitchFamily="34" charset="0"/>
                          <a:ea typeface="Microsoft YaHei" pitchFamily="34" charset="-122"/>
                          <a:cs typeface="Arial" pitchFamily="34" charset="0"/>
                        </a:rPr>
                        <a:t>Květen 2013</a:t>
                      </a:r>
                    </a:p>
                  </a:txBody>
                  <a:tcPr marL="100806" marR="100806" marT="50395" marB="50395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0D8E8"/>
                    </a:solidFill>
                  </a:tcPr>
                </a:tc>
              </a:tr>
              <a:tr h="722534">
                <a:tc>
                  <a:txBody>
                    <a:bodyPr/>
                    <a:lstStyle/>
                    <a:p>
                      <a:pPr marL="342900" marR="0" lvl="0" indent="-3429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ts val="1413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20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70C0"/>
                          </a:solidFill>
                          <a:effectLst/>
                          <a:latin typeface="Arial" pitchFamily="34" charset="0"/>
                          <a:ea typeface="Microsoft YaHei" pitchFamily="34" charset="-122"/>
                          <a:cs typeface="Arial" pitchFamily="34" charset="0"/>
                        </a:rPr>
                        <a:t>Anotace: </a:t>
                      </a:r>
                    </a:p>
                  </a:txBody>
                  <a:tcPr marL="100806" marR="100806" marT="50395" marB="50395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9EDF4"/>
                    </a:solidFill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ts val="1413"/>
                        </a:spcAft>
                        <a:buClrTx/>
                        <a:buSzPct val="45000"/>
                        <a:buFont typeface="StarSymbol"/>
                        <a:buNone/>
                        <a:tabLst/>
                      </a:pPr>
                      <a:r>
                        <a:rPr kumimoji="0" lang="cs-CZ" altLang="cs-CZ" sz="15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31859C"/>
                          </a:solidFill>
                          <a:effectLst/>
                          <a:latin typeface="Arial" pitchFamily="34" charset="0"/>
                          <a:ea typeface="Microsoft YaHei" pitchFamily="34" charset="-122"/>
                          <a:cs typeface="Mangal" pitchFamily="18" charset="0"/>
                        </a:rPr>
                        <a:t>Určeno pro žáky Praktické školy jako prezentace k </a:t>
                      </a:r>
                    </a:p>
                    <a:p>
                      <a:pPr marL="342900" marR="0" lvl="0" indent="-3429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ts val="1413"/>
                        </a:spcAft>
                        <a:buClrTx/>
                        <a:buSzPct val="45000"/>
                        <a:buFont typeface="StarSymbol"/>
                        <a:buNone/>
                        <a:tabLst/>
                      </a:pPr>
                      <a:r>
                        <a:rPr kumimoji="0" lang="cs-CZ" altLang="cs-CZ" sz="15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31859C"/>
                          </a:solidFill>
                          <a:effectLst/>
                          <a:latin typeface="Arial" pitchFamily="34" charset="0"/>
                          <a:ea typeface="Microsoft YaHei" pitchFamily="34" charset="-122"/>
                          <a:cs typeface="Mangal" pitchFamily="18" charset="0"/>
                        </a:rPr>
                        <a:t>učivu Hydroxidy a kyseliny</a:t>
                      </a:r>
                    </a:p>
                  </a:txBody>
                  <a:tcPr marL="100806" marR="100806" marT="50395" marB="50395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9EDF4"/>
                    </a:solidFill>
                  </a:tcPr>
                </a:tc>
              </a:tr>
              <a:tr h="722534">
                <a:tc>
                  <a:txBody>
                    <a:bodyPr/>
                    <a:lstStyle/>
                    <a:p>
                      <a:pPr marL="342900" marR="0" lvl="0" indent="-3429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ts val="1413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20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70C0"/>
                          </a:solidFill>
                          <a:effectLst/>
                          <a:latin typeface="Arial" pitchFamily="34" charset="0"/>
                          <a:ea typeface="Microsoft YaHei" pitchFamily="34" charset="-122"/>
                          <a:cs typeface="Arial" pitchFamily="34" charset="0"/>
                        </a:rPr>
                        <a:t>Klíčová slova:</a:t>
                      </a:r>
                    </a:p>
                  </a:txBody>
                  <a:tcPr marL="100806" marR="100806" marT="50395" marB="50395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0D8E8"/>
                    </a:solidFill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ts val="1413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5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70C0"/>
                          </a:solidFill>
                          <a:effectLst/>
                          <a:latin typeface="Arial" pitchFamily="34" charset="0"/>
                          <a:ea typeface="Microsoft YaHei" pitchFamily="34" charset="-122"/>
                          <a:cs typeface="Arial" pitchFamily="34" charset="0"/>
                        </a:rPr>
                        <a:t>Hydroxid draselný, sodný, vápenatý, amonný, soli -  </a:t>
                      </a:r>
                    </a:p>
                    <a:p>
                      <a:pPr marL="342900" marR="0" lvl="0" indent="-3429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ts val="1413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5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70C0"/>
                          </a:solidFill>
                          <a:effectLst/>
                          <a:latin typeface="Arial" pitchFamily="34" charset="0"/>
                          <a:ea typeface="Microsoft YaHei" pitchFamily="34" charset="-122"/>
                          <a:cs typeface="Arial" pitchFamily="34" charset="0"/>
                        </a:rPr>
                        <a:t>chloridy - sodný –draselný, sírany, dusičnany</a:t>
                      </a:r>
                    </a:p>
                  </a:txBody>
                  <a:tcPr marL="100806" marR="100806" marT="50395" marB="50395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0D8E8"/>
                    </a:solidFill>
                  </a:tcPr>
                </a:tc>
              </a:tr>
            </a:tbl>
          </a:graphicData>
        </a:graphic>
      </p:graphicFrame>
    </p:spTree>
  </p:cSld>
  <p:clrMapOvr>
    <a:masterClrMapping/>
  </p:clrMapOvr>
  <p:transition spd="slow">
    <p:wipe/>
    <p:sndAc>
      <p:stSnd>
        <p:snd r:embed="rId2" name="cashreg.wav"/>
      </p:stSnd>
    </p:sndAc>
  </p:transition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4" name="Nadpis 1"/>
          <p:cNvSpPr txBox="1">
            <a:spLocks noGrp="1"/>
          </p:cNvSpPr>
          <p:nvPr>
            <p:ph type="title" idx="4294967295"/>
          </p:nvPr>
        </p:nvSpPr>
        <p:spPr>
          <a:xfrm>
            <a:off x="647700" y="2916238"/>
            <a:ext cx="9070975" cy="1381125"/>
          </a:xfrm>
        </p:spPr>
        <p:txBody>
          <a:bodyPr/>
          <a:lstStyle/>
          <a:p>
            <a:pPr eaLnBrk="1">
              <a:buSzPct val="45000"/>
              <a:buFont typeface="StarSymbol"/>
              <a:buNone/>
            </a:pPr>
            <a:r>
              <a:rPr altLang="cs-CZ" sz="2600" i="1" dirty="0" err="1" smtClean="0">
                <a:solidFill>
                  <a:srgbClr val="000000"/>
                </a:solidFill>
                <a:latin typeface="Comic Sans MS" pitchFamily="66" charset="0"/>
                <a:ea typeface="Microsoft YaHei" pitchFamily="34" charset="-122"/>
              </a:rPr>
              <a:t>Tato</a:t>
            </a:r>
            <a:r>
              <a:rPr altLang="cs-CZ" sz="2600" i="1" dirty="0" smtClean="0">
                <a:solidFill>
                  <a:srgbClr val="000000"/>
                </a:solidFill>
                <a:latin typeface="Comic Sans MS" pitchFamily="66" charset="0"/>
                <a:ea typeface="Microsoft YaHei" pitchFamily="34" charset="-122"/>
              </a:rPr>
              <a:t> </a:t>
            </a:r>
            <a:r>
              <a:rPr altLang="cs-CZ" sz="2600" i="1" dirty="0" err="1" smtClean="0">
                <a:solidFill>
                  <a:srgbClr val="000000"/>
                </a:solidFill>
                <a:latin typeface="Comic Sans MS" pitchFamily="66" charset="0"/>
                <a:ea typeface="Microsoft YaHei" pitchFamily="34" charset="-122"/>
              </a:rPr>
              <a:t>prezentace</a:t>
            </a:r>
            <a:r>
              <a:rPr altLang="cs-CZ" sz="2600" i="1" dirty="0" smtClean="0">
                <a:solidFill>
                  <a:srgbClr val="000000"/>
                </a:solidFill>
                <a:latin typeface="Comic Sans MS" pitchFamily="66" charset="0"/>
                <a:ea typeface="Microsoft YaHei" pitchFamily="34" charset="-122"/>
              </a:rPr>
              <a:t>  </a:t>
            </a:r>
            <a:r>
              <a:rPr altLang="cs-CZ" sz="2600" i="1" dirty="0" err="1" smtClean="0">
                <a:solidFill>
                  <a:srgbClr val="000000"/>
                </a:solidFill>
                <a:latin typeface="Comic Sans MS" pitchFamily="66" charset="0"/>
                <a:ea typeface="Microsoft YaHei" pitchFamily="34" charset="-122"/>
              </a:rPr>
              <a:t>byla</a:t>
            </a:r>
            <a:r>
              <a:rPr altLang="cs-CZ" sz="2600" i="1" dirty="0" smtClean="0">
                <a:solidFill>
                  <a:srgbClr val="000000"/>
                </a:solidFill>
                <a:latin typeface="Comic Sans MS" pitchFamily="66" charset="0"/>
                <a:ea typeface="Microsoft YaHei" pitchFamily="34" charset="-122"/>
              </a:rPr>
              <a:t> </a:t>
            </a:r>
            <a:r>
              <a:rPr altLang="cs-CZ" sz="2600" i="1" dirty="0" err="1" smtClean="0">
                <a:solidFill>
                  <a:srgbClr val="000000"/>
                </a:solidFill>
                <a:latin typeface="Comic Sans MS" pitchFamily="66" charset="0"/>
                <a:ea typeface="Microsoft YaHei" pitchFamily="34" charset="-122"/>
              </a:rPr>
              <a:t>vytvořena</a:t>
            </a:r>
            <a:r>
              <a:rPr altLang="cs-CZ" sz="2600" i="1" dirty="0" smtClean="0">
                <a:solidFill>
                  <a:srgbClr val="000000"/>
                </a:solidFill>
                <a:latin typeface="Comic Sans MS" pitchFamily="66" charset="0"/>
                <a:ea typeface="Microsoft YaHei" pitchFamily="34" charset="-122"/>
              </a:rPr>
              <a:t> </a:t>
            </a:r>
            <a:r>
              <a:rPr altLang="cs-CZ" sz="2600" i="1" dirty="0" err="1" smtClean="0">
                <a:solidFill>
                  <a:srgbClr val="000000"/>
                </a:solidFill>
                <a:latin typeface="Comic Sans MS" pitchFamily="66" charset="0"/>
                <a:ea typeface="Microsoft YaHei" pitchFamily="34" charset="-122"/>
              </a:rPr>
              <a:t>jako</a:t>
            </a:r>
            <a:r>
              <a:rPr altLang="cs-CZ" sz="2600" i="1" dirty="0" smtClean="0">
                <a:solidFill>
                  <a:srgbClr val="000000"/>
                </a:solidFill>
                <a:latin typeface="Comic Sans MS" pitchFamily="66" charset="0"/>
                <a:ea typeface="Microsoft YaHei" pitchFamily="34" charset="-122"/>
              </a:rPr>
              <a:t> </a:t>
            </a:r>
            <a:r>
              <a:rPr altLang="cs-CZ" sz="2600" i="1" dirty="0" err="1" smtClean="0">
                <a:solidFill>
                  <a:srgbClr val="000000"/>
                </a:solidFill>
                <a:latin typeface="Comic Sans MS" pitchFamily="66" charset="0"/>
                <a:ea typeface="Microsoft YaHei" pitchFamily="34" charset="-122"/>
              </a:rPr>
              <a:t>učební</a:t>
            </a:r>
            <a:r>
              <a:rPr altLang="cs-CZ" sz="2600" i="1" dirty="0" smtClean="0">
                <a:solidFill>
                  <a:srgbClr val="000000"/>
                </a:solidFill>
                <a:latin typeface="Comic Sans MS" pitchFamily="66" charset="0"/>
                <a:ea typeface="Microsoft YaHei" pitchFamily="34" charset="-122"/>
              </a:rPr>
              <a:t> </a:t>
            </a:r>
            <a:r>
              <a:rPr altLang="cs-CZ" sz="2600" i="1" dirty="0" err="1" smtClean="0">
                <a:solidFill>
                  <a:srgbClr val="000000"/>
                </a:solidFill>
                <a:latin typeface="Comic Sans MS" pitchFamily="66" charset="0"/>
                <a:ea typeface="Microsoft YaHei" pitchFamily="34" charset="-122"/>
              </a:rPr>
              <a:t>pomůcka</a:t>
            </a:r>
            <a:r>
              <a:rPr altLang="cs-CZ" sz="2600" i="1" dirty="0" smtClean="0">
                <a:solidFill>
                  <a:srgbClr val="000000"/>
                </a:solidFill>
                <a:latin typeface="Comic Sans MS" pitchFamily="66" charset="0"/>
                <a:ea typeface="Microsoft YaHei" pitchFamily="34" charset="-122"/>
              </a:rPr>
              <a:t> k </a:t>
            </a:r>
            <a:r>
              <a:rPr altLang="cs-CZ" sz="2600" i="1" dirty="0" err="1" smtClean="0">
                <a:solidFill>
                  <a:srgbClr val="000000"/>
                </a:solidFill>
                <a:latin typeface="Comic Sans MS" pitchFamily="66" charset="0"/>
                <a:ea typeface="Microsoft YaHei" pitchFamily="34" charset="-122"/>
              </a:rPr>
              <a:t>výuce</a:t>
            </a:r>
            <a:r>
              <a:rPr altLang="cs-CZ" sz="2600" i="1" dirty="0" smtClean="0">
                <a:solidFill>
                  <a:srgbClr val="000000"/>
                </a:solidFill>
                <a:latin typeface="Comic Sans MS" pitchFamily="66" charset="0"/>
                <a:ea typeface="Microsoft YaHei" pitchFamily="34" charset="-122"/>
              </a:rPr>
              <a:t> </a:t>
            </a:r>
            <a:r>
              <a:rPr altLang="cs-CZ" sz="2600" i="1" dirty="0" err="1" smtClean="0">
                <a:solidFill>
                  <a:srgbClr val="000000"/>
                </a:solidFill>
                <a:latin typeface="Comic Sans MS" pitchFamily="66" charset="0"/>
                <a:ea typeface="Microsoft YaHei" pitchFamily="34" charset="-122"/>
              </a:rPr>
              <a:t>přírodních</a:t>
            </a:r>
            <a:r>
              <a:rPr altLang="cs-CZ" sz="2600" i="1" dirty="0" smtClean="0">
                <a:solidFill>
                  <a:srgbClr val="000000"/>
                </a:solidFill>
                <a:latin typeface="Comic Sans MS" pitchFamily="66" charset="0"/>
                <a:ea typeface="Microsoft YaHei" pitchFamily="34" charset="-122"/>
              </a:rPr>
              <a:t> </a:t>
            </a:r>
            <a:r>
              <a:rPr altLang="cs-CZ" sz="2600" i="1" dirty="0" err="1" smtClean="0">
                <a:solidFill>
                  <a:srgbClr val="000000"/>
                </a:solidFill>
                <a:latin typeface="Comic Sans MS" pitchFamily="66" charset="0"/>
                <a:ea typeface="Microsoft YaHei" pitchFamily="34" charset="-122"/>
              </a:rPr>
              <a:t>věd</a:t>
            </a:r>
            <a:r>
              <a:rPr altLang="cs-CZ" sz="2600" i="1" dirty="0" smtClean="0">
                <a:solidFill>
                  <a:srgbClr val="000000"/>
                </a:solidFill>
                <a:latin typeface="Comic Sans MS" pitchFamily="66" charset="0"/>
                <a:ea typeface="Microsoft YaHei" pitchFamily="34" charset="-122"/>
              </a:rPr>
              <a:t> - </a:t>
            </a:r>
            <a:r>
              <a:rPr altLang="cs-CZ" sz="2600" i="1" dirty="0" err="1" smtClean="0">
                <a:solidFill>
                  <a:srgbClr val="000000"/>
                </a:solidFill>
                <a:latin typeface="Comic Sans MS" pitchFamily="66" charset="0"/>
                <a:ea typeface="Microsoft YaHei" pitchFamily="34" charset="-122"/>
              </a:rPr>
              <a:t>chemie</a:t>
            </a:r>
            <a:r>
              <a:rPr altLang="cs-CZ" sz="2600" i="1" dirty="0" smtClean="0">
                <a:solidFill>
                  <a:srgbClr val="000000"/>
                </a:solidFill>
                <a:latin typeface="Comic Sans MS" pitchFamily="66" charset="0"/>
                <a:ea typeface="Microsoft YaHei" pitchFamily="34" charset="-122"/>
              </a:rPr>
              <a:t>, a to k </a:t>
            </a:r>
            <a:r>
              <a:rPr altLang="cs-CZ" sz="2600" i="1" dirty="0" err="1" smtClean="0">
                <a:solidFill>
                  <a:srgbClr val="000000"/>
                </a:solidFill>
                <a:latin typeface="Comic Sans MS" pitchFamily="66" charset="0"/>
                <a:ea typeface="Microsoft YaHei" pitchFamily="34" charset="-122"/>
              </a:rPr>
              <a:t>tématu</a:t>
            </a:r>
            <a:r>
              <a:rPr altLang="cs-CZ" sz="2600" i="1" dirty="0" smtClean="0">
                <a:solidFill>
                  <a:srgbClr val="000000"/>
                </a:solidFill>
                <a:latin typeface="Comic Sans MS" pitchFamily="66" charset="0"/>
                <a:ea typeface="Microsoft YaHei" pitchFamily="34" charset="-122"/>
              </a:rPr>
              <a:t> </a:t>
            </a:r>
            <a:r>
              <a:rPr altLang="cs-CZ" sz="2600" i="1" dirty="0" err="1" smtClean="0">
                <a:solidFill>
                  <a:srgbClr val="000000"/>
                </a:solidFill>
                <a:latin typeface="Comic Sans MS" pitchFamily="66" charset="0"/>
                <a:ea typeface="Microsoft YaHei" pitchFamily="34" charset="-122"/>
              </a:rPr>
              <a:t>využití</a:t>
            </a:r>
            <a:r>
              <a:rPr altLang="cs-CZ" sz="2600" i="1" dirty="0" smtClean="0">
                <a:solidFill>
                  <a:srgbClr val="000000"/>
                </a:solidFill>
                <a:latin typeface="Comic Sans MS" pitchFamily="66" charset="0"/>
                <a:ea typeface="Microsoft YaHei" pitchFamily="34" charset="-122"/>
              </a:rPr>
              <a:t> </a:t>
            </a:r>
            <a:r>
              <a:rPr altLang="cs-CZ" sz="2600" i="1" dirty="0" err="1" smtClean="0">
                <a:solidFill>
                  <a:srgbClr val="000000"/>
                </a:solidFill>
                <a:latin typeface="Comic Sans MS" pitchFamily="66" charset="0"/>
                <a:ea typeface="Microsoft YaHei" pitchFamily="34" charset="-122"/>
              </a:rPr>
              <a:t>oxidů</a:t>
            </a:r>
            <a:r>
              <a:rPr altLang="cs-CZ" sz="2600" i="1" dirty="0" smtClean="0">
                <a:solidFill>
                  <a:srgbClr val="000000"/>
                </a:solidFill>
                <a:latin typeface="Comic Sans MS" pitchFamily="66" charset="0"/>
                <a:ea typeface="Microsoft YaHei" pitchFamily="34" charset="-122"/>
              </a:rPr>
              <a:t>, </a:t>
            </a:r>
            <a:r>
              <a:rPr altLang="cs-CZ" sz="2600" i="1" dirty="0" err="1" smtClean="0">
                <a:solidFill>
                  <a:srgbClr val="000000"/>
                </a:solidFill>
                <a:latin typeface="Comic Sans MS" pitchFamily="66" charset="0"/>
                <a:ea typeface="Microsoft YaHei" pitchFamily="34" charset="-122"/>
              </a:rPr>
              <a:t>hydroxidů</a:t>
            </a:r>
            <a:r>
              <a:rPr altLang="cs-CZ" sz="2600" i="1" dirty="0" smtClean="0">
                <a:solidFill>
                  <a:srgbClr val="000000"/>
                </a:solidFill>
                <a:latin typeface="Comic Sans MS" pitchFamily="66" charset="0"/>
                <a:ea typeface="Microsoft YaHei" pitchFamily="34" charset="-122"/>
              </a:rPr>
              <a:t> , </a:t>
            </a:r>
            <a:r>
              <a:rPr altLang="cs-CZ" sz="2600" i="1" dirty="0" err="1" smtClean="0">
                <a:solidFill>
                  <a:srgbClr val="000000"/>
                </a:solidFill>
                <a:latin typeface="Comic Sans MS" pitchFamily="66" charset="0"/>
                <a:ea typeface="Microsoft YaHei" pitchFamily="34" charset="-122"/>
              </a:rPr>
              <a:t>kyselin</a:t>
            </a:r>
            <a:r>
              <a:rPr altLang="cs-CZ" sz="2600" i="1" dirty="0" smtClean="0">
                <a:solidFill>
                  <a:srgbClr val="000000"/>
                </a:solidFill>
                <a:latin typeface="Comic Sans MS" pitchFamily="66" charset="0"/>
                <a:ea typeface="Microsoft YaHei" pitchFamily="34" charset="-122"/>
              </a:rPr>
              <a:t> a </a:t>
            </a:r>
            <a:r>
              <a:rPr altLang="cs-CZ" sz="2600" i="1" dirty="0" err="1" smtClean="0">
                <a:solidFill>
                  <a:srgbClr val="000000"/>
                </a:solidFill>
                <a:latin typeface="Comic Sans MS" pitchFamily="66" charset="0"/>
                <a:ea typeface="Microsoft YaHei" pitchFamily="34" charset="-122"/>
              </a:rPr>
              <a:t>solí</a:t>
            </a:r>
            <a:r>
              <a:rPr altLang="cs-CZ" sz="2600" i="1" dirty="0" smtClean="0">
                <a:solidFill>
                  <a:srgbClr val="000000"/>
                </a:solidFill>
                <a:latin typeface="Comic Sans MS" pitchFamily="66" charset="0"/>
                <a:ea typeface="Microsoft YaHei" pitchFamily="34" charset="-122"/>
              </a:rPr>
              <a:t> v </a:t>
            </a:r>
            <a:r>
              <a:rPr altLang="cs-CZ" sz="2600" i="1" dirty="0" err="1" smtClean="0">
                <a:solidFill>
                  <a:srgbClr val="000000"/>
                </a:solidFill>
                <a:latin typeface="Comic Sans MS" pitchFamily="66" charset="0"/>
                <a:ea typeface="Microsoft YaHei" pitchFamily="34" charset="-122"/>
              </a:rPr>
              <a:t>běžném</a:t>
            </a:r>
            <a:r>
              <a:rPr altLang="cs-CZ" sz="2600" i="1" dirty="0" smtClean="0">
                <a:solidFill>
                  <a:srgbClr val="000000"/>
                </a:solidFill>
                <a:latin typeface="Comic Sans MS" pitchFamily="66" charset="0"/>
                <a:ea typeface="Microsoft YaHei" pitchFamily="34" charset="-122"/>
              </a:rPr>
              <a:t> </a:t>
            </a:r>
            <a:r>
              <a:rPr altLang="cs-CZ" sz="2600" i="1" dirty="0" err="1" smtClean="0">
                <a:solidFill>
                  <a:srgbClr val="000000"/>
                </a:solidFill>
                <a:latin typeface="Comic Sans MS" pitchFamily="66" charset="0"/>
                <a:ea typeface="Microsoft YaHei" pitchFamily="34" charset="-122"/>
              </a:rPr>
              <a:t>životě</a:t>
            </a:r>
            <a:r>
              <a:rPr altLang="cs-CZ" sz="2600" i="1" dirty="0" smtClean="0">
                <a:solidFill>
                  <a:srgbClr val="000000"/>
                </a:solidFill>
                <a:latin typeface="Comic Sans MS" pitchFamily="66" charset="0"/>
                <a:ea typeface="Microsoft YaHei" pitchFamily="34" charset="-122"/>
              </a:rPr>
              <a:t>.</a:t>
            </a:r>
          </a:p>
        </p:txBody>
      </p:sp>
      <p:sp>
        <p:nvSpPr>
          <p:cNvPr id="3075" name="Zástupný symbol pro obsah 2"/>
          <p:cNvSpPr>
            <a:spLocks/>
          </p:cNvSpPr>
          <p:nvPr/>
        </p:nvSpPr>
        <p:spPr bwMode="auto">
          <a:xfrm>
            <a:off x="1223963" y="1763713"/>
            <a:ext cx="8229600" cy="2857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pPr marL="342900" indent="-342900" algn="ctr" eaLnBrk="0" hangingPunct="0">
              <a:spcAft>
                <a:spcPts val="1413"/>
              </a:spcAft>
            </a:pPr>
            <a:r>
              <a:rPr lang="cs-CZ" altLang="cs-CZ" sz="3200" b="1">
                <a:solidFill>
                  <a:srgbClr val="31859C"/>
                </a:solidFill>
                <a:latin typeface="Arial" pitchFamily="34" charset="0"/>
                <a:ea typeface="Microsoft YaHei" pitchFamily="34" charset="-122"/>
                <a:cs typeface="Mangal" pitchFamily="2"/>
              </a:rPr>
              <a:t>METODICKÝ POPIS</a:t>
            </a:r>
          </a:p>
        </p:txBody>
      </p:sp>
      <p:pic>
        <p:nvPicPr>
          <p:cNvPr id="3076" name="Picture 2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2016125" y="250825"/>
            <a:ext cx="6081713" cy="1485900"/>
          </a:xfrm>
          <a:prstGeom prst="rect">
            <a:avLst/>
          </a:prstGeom>
          <a:solidFill>
            <a:srgbClr val="FFFFFF"/>
          </a:solidFill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>
    <p:wipe/>
    <p:sndAc>
      <p:stSnd>
        <p:snd r:embed="rId3" name="cashreg.wav"/>
      </p:stSnd>
    </p:sndAc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8" name="Nadpis 1"/>
          <p:cNvSpPr txBox="1">
            <a:spLocks noGrp="1"/>
          </p:cNvSpPr>
          <p:nvPr>
            <p:ph type="title" idx="4294967295"/>
          </p:nvPr>
        </p:nvSpPr>
        <p:spPr>
          <a:xfrm>
            <a:off x="576263" y="2933700"/>
            <a:ext cx="9070975" cy="2336800"/>
          </a:xfrm>
        </p:spPr>
        <p:txBody>
          <a:bodyPr/>
          <a:lstStyle/>
          <a:p>
            <a:pPr eaLnBrk="1">
              <a:buSzPct val="45000"/>
              <a:buFont typeface="StarSymbol"/>
              <a:buNone/>
            </a:pPr>
            <a:r>
              <a:rPr altLang="cs-CZ" b="1" i="1" smtClean="0">
                <a:solidFill>
                  <a:srgbClr val="7E0021"/>
                </a:solidFill>
                <a:latin typeface="Comic Sans MS" pitchFamily="66" charset="0"/>
                <a:ea typeface="Microsoft YaHei" pitchFamily="34" charset="-122"/>
              </a:rPr>
              <a:t>VYUŽITÍ  HYDROXIDŮ  </a:t>
            </a:r>
            <a:br>
              <a:rPr altLang="cs-CZ" b="1" i="1" smtClean="0">
                <a:solidFill>
                  <a:srgbClr val="7E0021"/>
                </a:solidFill>
                <a:latin typeface="Comic Sans MS" pitchFamily="66" charset="0"/>
                <a:ea typeface="Microsoft YaHei" pitchFamily="34" charset="-122"/>
              </a:rPr>
            </a:br>
            <a:r>
              <a:rPr altLang="cs-CZ" b="1" i="1" smtClean="0">
                <a:solidFill>
                  <a:srgbClr val="7E0021"/>
                </a:solidFill>
                <a:latin typeface="Comic Sans MS" pitchFamily="66" charset="0"/>
                <a:ea typeface="Microsoft YaHei" pitchFamily="34" charset="-122"/>
              </a:rPr>
              <a:t>A SOLÍ V PRAXI</a:t>
            </a:r>
          </a:p>
        </p:txBody>
      </p:sp>
    </p:spTree>
  </p:cSld>
  <p:clrMapOvr>
    <a:masterClrMapping/>
  </p:clrMapOvr>
  <p:transition spd="slow">
    <p:wipe/>
    <p:sndAc>
      <p:stSnd>
        <p:snd r:embed="rId3" name="cashreg.wav"/>
      </p:stSnd>
    </p:sndAc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647700" y="287338"/>
            <a:ext cx="8640763" cy="3630612"/>
          </a:xfrm>
          <a:prstGeom prst="rect">
            <a:avLst/>
          </a:prstGeom>
          <a:noFill/>
          <a:ln>
            <a:noFill/>
          </a:ln>
        </p:spPr>
        <p:txBody>
          <a:bodyPr wrap="none" lIns="90000" tIns="45000" rIns="90000" bIns="45000" compatLnSpc="0"/>
          <a:lstStyle/>
          <a:p>
            <a:pPr fontAlgn="auto" hangingPunct="0">
              <a:spcBef>
                <a:spcPts val="0"/>
              </a:spcBef>
              <a:spcAft>
                <a:spcPts val="0"/>
              </a:spcAft>
              <a:defRPr/>
            </a:pPr>
            <a:r>
              <a:rPr lang="cs-CZ" sz="3200" b="1" i="1" u="sng" dirty="0">
                <a:latin typeface="Comic Sans MS" pitchFamily="66"/>
                <a:ea typeface="Microsoft YaHei" pitchFamily="2"/>
                <a:cs typeface="Mangal" pitchFamily="2"/>
              </a:rPr>
              <a:t>Kyselost či zásaditost</a:t>
            </a:r>
            <a:r>
              <a:rPr lang="cs-CZ" sz="3200" b="1" i="1" dirty="0">
                <a:latin typeface="Comic Sans MS" pitchFamily="66"/>
                <a:ea typeface="Microsoft YaHei" pitchFamily="2"/>
                <a:cs typeface="Mangal" pitchFamily="2"/>
              </a:rPr>
              <a:t> </a:t>
            </a:r>
          </a:p>
          <a:p>
            <a:pPr fontAlgn="auto" hangingPunct="0">
              <a:spcBef>
                <a:spcPts val="0"/>
              </a:spcBef>
              <a:spcAft>
                <a:spcPts val="0"/>
              </a:spcAft>
              <a:defRPr/>
            </a:pPr>
            <a:r>
              <a:rPr lang="cs-CZ" sz="2400" i="1" dirty="0">
                <a:latin typeface="Comic Sans MS" pitchFamily="66"/>
                <a:ea typeface="Microsoft YaHei" pitchFamily="2"/>
                <a:cs typeface="Mangal" pitchFamily="2"/>
              </a:rPr>
              <a:t>půdy ovlivňuje např. barvu květů</a:t>
            </a:r>
          </a:p>
          <a:p>
            <a:pPr fontAlgn="auto" hangingPunct="0">
              <a:spcBef>
                <a:spcPts val="0"/>
              </a:spcBef>
              <a:spcAft>
                <a:spcPts val="0"/>
              </a:spcAft>
              <a:defRPr/>
            </a:pPr>
            <a:r>
              <a:rPr lang="cs-CZ" sz="2400" i="1" dirty="0">
                <a:latin typeface="Comic Sans MS" pitchFamily="66"/>
                <a:ea typeface="Microsoft YaHei" pitchFamily="2"/>
                <a:cs typeface="Mangal" pitchFamily="2"/>
              </a:rPr>
              <a:t>Kyselost nebo zásaditost půdy ovlivňuje například </a:t>
            </a:r>
          </a:p>
          <a:p>
            <a:pPr fontAlgn="auto" hangingPunct="0">
              <a:spcBef>
                <a:spcPts val="0"/>
              </a:spcBef>
              <a:spcAft>
                <a:spcPts val="0"/>
              </a:spcAft>
              <a:defRPr/>
            </a:pPr>
            <a:r>
              <a:rPr lang="cs-CZ" sz="2400" i="1" dirty="0">
                <a:latin typeface="Comic Sans MS" pitchFamily="66"/>
                <a:ea typeface="Microsoft YaHei" pitchFamily="2"/>
                <a:cs typeface="Mangal" pitchFamily="2"/>
              </a:rPr>
              <a:t>barvu květů hortenzie</a:t>
            </a:r>
            <a:r>
              <a:rPr lang="cs-CZ" sz="2800" b="1" i="1" dirty="0">
                <a:latin typeface="Comic Sans MS" pitchFamily="66"/>
                <a:ea typeface="Microsoft YaHei" pitchFamily="2"/>
                <a:cs typeface="Mangal" pitchFamily="2"/>
              </a:rPr>
              <a:t>. </a:t>
            </a:r>
          </a:p>
          <a:p>
            <a:pPr fontAlgn="auto" hangingPunct="0">
              <a:spcBef>
                <a:spcPts val="0"/>
              </a:spcBef>
              <a:spcAft>
                <a:spcPts val="0"/>
              </a:spcAft>
              <a:defRPr/>
            </a:pPr>
            <a:r>
              <a:rPr lang="cs-CZ" sz="2800" b="1" i="1" dirty="0">
                <a:latin typeface="Comic Sans MS" pitchFamily="66"/>
                <a:ea typeface="Microsoft YaHei" pitchFamily="2"/>
                <a:cs typeface="Mangal" pitchFamily="2"/>
              </a:rPr>
              <a:t>V zásadité půdě mají květy růžovou barvu. </a:t>
            </a:r>
          </a:p>
          <a:p>
            <a:pPr fontAlgn="auto" hangingPunct="0">
              <a:spcBef>
                <a:spcPts val="0"/>
              </a:spcBef>
              <a:spcAft>
                <a:spcPts val="0"/>
              </a:spcAft>
              <a:defRPr/>
            </a:pPr>
            <a:r>
              <a:rPr lang="cs-CZ" sz="2800" b="1" i="1" dirty="0">
                <a:latin typeface="Comic Sans MS" pitchFamily="66"/>
                <a:ea typeface="Microsoft YaHei" pitchFamily="2"/>
                <a:cs typeface="Mangal" pitchFamily="2"/>
              </a:rPr>
              <a:t>Při přesazení do kyselé půdy pokvete modře, </a:t>
            </a:r>
          </a:p>
          <a:p>
            <a:pPr fontAlgn="auto" hangingPunct="0">
              <a:spcBef>
                <a:spcPts val="0"/>
              </a:spcBef>
              <a:spcAft>
                <a:spcPts val="0"/>
              </a:spcAft>
              <a:defRPr/>
            </a:pPr>
            <a:r>
              <a:rPr lang="cs-CZ" sz="2800" b="1" i="1" dirty="0">
                <a:latin typeface="Comic Sans MS" pitchFamily="66"/>
                <a:ea typeface="Microsoft YaHei" pitchFamily="2"/>
                <a:cs typeface="Mangal" pitchFamily="2"/>
              </a:rPr>
              <a:t>v pH neutrální půdě budou květy bílé.</a:t>
            </a:r>
          </a:p>
        </p:txBody>
      </p:sp>
      <p:pic>
        <p:nvPicPr>
          <p:cNvPr id="5123" name="Obrázek 2"/>
          <p:cNvPicPr>
            <a:picLocks noChangeAspect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3960813" y="3906838"/>
            <a:ext cx="5329237" cy="22844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124" name="TextovéPole 2"/>
          <p:cNvSpPr txBox="1">
            <a:spLocks noChangeArrowheads="1"/>
          </p:cNvSpPr>
          <p:nvPr/>
        </p:nvSpPr>
        <p:spPr bwMode="auto">
          <a:xfrm>
            <a:off x="836613" y="6186488"/>
            <a:ext cx="8208962" cy="7080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cs-CZ" altLang="cs-CZ" sz="2000" b="1" i="1">
                <a:latin typeface="Comic Sans MS" pitchFamily="66" charset="0"/>
                <a:ea typeface="Microsoft YaHei" pitchFamily="34" charset="-122"/>
              </a:rPr>
              <a:t>*Hydroxidy jsou látky zásadité!!!  </a:t>
            </a:r>
          </a:p>
          <a:p>
            <a:r>
              <a:rPr lang="cs-CZ" altLang="cs-CZ" sz="2000" b="1" i="1">
                <a:latin typeface="Comic Sans MS" pitchFamily="66" charset="0"/>
                <a:ea typeface="Microsoft YaHei" pitchFamily="34" charset="-122"/>
              </a:rPr>
              <a:t>*Soli jsou látky neutrální !!!</a:t>
            </a:r>
          </a:p>
        </p:txBody>
      </p:sp>
    </p:spTree>
  </p:cSld>
  <p:clrMapOvr>
    <a:masterClrMapping/>
  </p:clrMapOvr>
  <p:transition spd="slow">
    <p:wipe/>
    <p:sndAc>
      <p:stSnd>
        <p:snd r:embed="rId3" name="cashreg.wav"/>
      </p:stSnd>
    </p:sndAc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6" name="Nadpis 2"/>
          <p:cNvSpPr txBox="1">
            <a:spLocks noGrp="1"/>
          </p:cNvSpPr>
          <p:nvPr>
            <p:ph type="title"/>
          </p:nvPr>
        </p:nvSpPr>
        <p:spPr>
          <a:xfrm>
            <a:off x="503238" y="0"/>
            <a:ext cx="9072562" cy="1262063"/>
          </a:xfrm>
        </p:spPr>
        <p:txBody>
          <a:bodyPr/>
          <a:lstStyle/>
          <a:p>
            <a:pPr algn="l"/>
            <a:r>
              <a:rPr altLang="cs-CZ" sz="3200" b="1" i="1" u="sng" smtClean="0">
                <a:latin typeface="Comic Sans MS" pitchFamily="66" charset="0"/>
                <a:ea typeface="Microsoft YaHei" pitchFamily="34" charset="-122"/>
              </a:rPr>
              <a:t>HYDROXIDY:</a:t>
            </a:r>
            <a:br>
              <a:rPr altLang="cs-CZ" sz="3200" b="1" i="1" u="sng" smtClean="0">
                <a:latin typeface="Comic Sans MS" pitchFamily="66" charset="0"/>
                <a:ea typeface="Microsoft YaHei" pitchFamily="34" charset="-122"/>
              </a:rPr>
            </a:br>
            <a:r>
              <a:rPr altLang="cs-CZ" sz="3200" b="1" i="1" u="sng" smtClean="0">
                <a:latin typeface="Comic Sans MS" pitchFamily="66" charset="0"/>
                <a:ea typeface="Microsoft YaHei" pitchFamily="34" charset="-122"/>
              </a:rPr>
              <a:t>*Hydroxid sodný</a:t>
            </a:r>
          </a:p>
        </p:txBody>
      </p:sp>
      <p:sp>
        <p:nvSpPr>
          <p:cNvPr id="6147" name="Obdélník 3"/>
          <p:cNvSpPr>
            <a:spLocks noChangeArrowheads="1"/>
          </p:cNvSpPr>
          <p:nvPr/>
        </p:nvSpPr>
        <p:spPr bwMode="auto">
          <a:xfrm>
            <a:off x="431800" y="1187450"/>
            <a:ext cx="9217025" cy="31400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cs-CZ" altLang="cs-CZ" i="1">
                <a:solidFill>
                  <a:srgbClr val="252525"/>
                </a:solidFill>
                <a:latin typeface="Comic Sans MS" pitchFamily="66" charset="0"/>
                <a:ea typeface="Microsoft YaHei" pitchFamily="34" charset="-122"/>
              </a:rPr>
              <a:t>Hydroxid sodný má velice široké použití v chemickém průmyslu (výroba </a:t>
            </a:r>
            <a:r>
              <a:rPr lang="cs-CZ" altLang="cs-CZ" i="1">
                <a:solidFill>
                  <a:srgbClr val="0B0080"/>
                </a:solidFill>
                <a:latin typeface="Comic Sans MS" pitchFamily="66" charset="0"/>
                <a:ea typeface="Microsoft YaHei" pitchFamily="34" charset="-122"/>
                <a:hlinkClick r:id="rId4" tooltip="Mýdlo"/>
              </a:rPr>
              <a:t>mýdel</a:t>
            </a:r>
            <a:r>
              <a:rPr lang="cs-CZ" altLang="cs-CZ" i="1">
                <a:solidFill>
                  <a:srgbClr val="252525"/>
                </a:solidFill>
                <a:latin typeface="Comic Sans MS" pitchFamily="66" charset="0"/>
                <a:ea typeface="Microsoft YaHei" pitchFamily="34" charset="-122"/>
              </a:rPr>
              <a:t> a dalších povrchově aktivních látek, příprava dalších sloučenin </a:t>
            </a:r>
            <a:r>
              <a:rPr lang="cs-CZ" altLang="cs-CZ" i="1">
                <a:solidFill>
                  <a:srgbClr val="0B0080"/>
                </a:solidFill>
                <a:latin typeface="Comic Sans MS" pitchFamily="66" charset="0"/>
                <a:ea typeface="Microsoft YaHei" pitchFamily="34" charset="-122"/>
                <a:hlinkClick r:id="rId5" tooltip="Sodík"/>
              </a:rPr>
              <a:t>sodíku</a:t>
            </a:r>
            <a:r>
              <a:rPr lang="cs-CZ" altLang="cs-CZ" i="1">
                <a:solidFill>
                  <a:srgbClr val="252525"/>
                </a:solidFill>
                <a:latin typeface="Comic Sans MS" pitchFamily="66" charset="0"/>
                <a:ea typeface="Microsoft YaHei" pitchFamily="34" charset="-122"/>
              </a:rPr>
              <a:t>, </a:t>
            </a:r>
          </a:p>
          <a:p>
            <a:r>
              <a:rPr lang="cs-CZ" altLang="cs-CZ" i="1">
                <a:solidFill>
                  <a:srgbClr val="252525"/>
                </a:solidFill>
                <a:latin typeface="Comic Sans MS" pitchFamily="66" charset="0"/>
                <a:ea typeface="Microsoft YaHei" pitchFamily="34" charset="-122"/>
              </a:rPr>
              <a:t>jako reakční složka při organických a anorganických </a:t>
            </a:r>
            <a:r>
              <a:rPr lang="cs-CZ" altLang="cs-CZ" i="1">
                <a:solidFill>
                  <a:srgbClr val="0B0080"/>
                </a:solidFill>
                <a:latin typeface="Comic Sans MS" pitchFamily="66" charset="0"/>
                <a:ea typeface="Microsoft YaHei" pitchFamily="34" charset="-122"/>
                <a:hlinkClick r:id="rId6" tooltip="Chemická syntéza"/>
              </a:rPr>
              <a:t>syntézách</a:t>
            </a:r>
            <a:r>
              <a:rPr lang="cs-CZ" altLang="cs-CZ" i="1">
                <a:solidFill>
                  <a:srgbClr val="252525"/>
                </a:solidFill>
                <a:latin typeface="Comic Sans MS" pitchFamily="66" charset="0"/>
                <a:ea typeface="Microsoft YaHei" pitchFamily="34" charset="-122"/>
              </a:rPr>
              <a:t>),</a:t>
            </a:r>
          </a:p>
          <a:p>
            <a:r>
              <a:rPr lang="cs-CZ" altLang="cs-CZ" i="1">
                <a:solidFill>
                  <a:srgbClr val="252525"/>
                </a:solidFill>
                <a:latin typeface="Comic Sans MS" pitchFamily="66" charset="0"/>
                <a:ea typeface="Microsoft YaHei" pitchFamily="34" charset="-122"/>
              </a:rPr>
              <a:t> v textilním průmyslu, </a:t>
            </a:r>
          </a:p>
          <a:p>
            <a:r>
              <a:rPr lang="cs-CZ" altLang="cs-CZ" i="1">
                <a:solidFill>
                  <a:srgbClr val="252525"/>
                </a:solidFill>
                <a:latin typeface="Comic Sans MS" pitchFamily="66" charset="0"/>
                <a:ea typeface="Microsoft YaHei" pitchFamily="34" charset="-122"/>
              </a:rPr>
              <a:t>v průmyslu </a:t>
            </a:r>
            <a:r>
              <a:rPr lang="cs-CZ" altLang="cs-CZ" i="1">
                <a:solidFill>
                  <a:srgbClr val="0B0080"/>
                </a:solidFill>
                <a:latin typeface="Comic Sans MS" pitchFamily="66" charset="0"/>
                <a:ea typeface="Microsoft YaHei" pitchFamily="34" charset="-122"/>
                <a:hlinkClick r:id="rId7" tooltip="Celulóza"/>
              </a:rPr>
              <a:t>celulózy</a:t>
            </a:r>
            <a:r>
              <a:rPr lang="cs-CZ" altLang="cs-CZ" i="1">
                <a:solidFill>
                  <a:srgbClr val="252525"/>
                </a:solidFill>
                <a:latin typeface="Comic Sans MS" pitchFamily="66" charset="0"/>
                <a:ea typeface="Microsoft YaHei" pitchFamily="34" charset="-122"/>
              </a:rPr>
              <a:t> a </a:t>
            </a:r>
            <a:r>
              <a:rPr lang="cs-CZ" altLang="cs-CZ" i="1">
                <a:solidFill>
                  <a:srgbClr val="0B0080"/>
                </a:solidFill>
                <a:latin typeface="Comic Sans MS" pitchFamily="66" charset="0"/>
                <a:ea typeface="Microsoft YaHei" pitchFamily="34" charset="-122"/>
                <a:hlinkClick r:id="rId8" tooltip="Papír"/>
              </a:rPr>
              <a:t>papíru</a:t>
            </a:r>
            <a:r>
              <a:rPr lang="cs-CZ" altLang="cs-CZ" i="1">
                <a:solidFill>
                  <a:srgbClr val="252525"/>
                </a:solidFill>
                <a:latin typeface="Comic Sans MS" pitchFamily="66" charset="0"/>
                <a:ea typeface="Microsoft YaHei" pitchFamily="34" charset="-122"/>
              </a:rPr>
              <a:t>, </a:t>
            </a:r>
          </a:p>
          <a:p>
            <a:r>
              <a:rPr lang="cs-CZ" altLang="cs-CZ" i="1">
                <a:solidFill>
                  <a:srgbClr val="252525"/>
                </a:solidFill>
                <a:latin typeface="Comic Sans MS" pitchFamily="66" charset="0"/>
                <a:ea typeface="Microsoft YaHei" pitchFamily="34" charset="-122"/>
              </a:rPr>
              <a:t>v hutnictví a hliníkárenství, ve vodárenství při úpravách pitné vody. </a:t>
            </a:r>
          </a:p>
          <a:p>
            <a:r>
              <a:rPr lang="cs-CZ" altLang="cs-CZ" i="1">
                <a:solidFill>
                  <a:srgbClr val="252525"/>
                </a:solidFill>
                <a:latin typeface="Comic Sans MS" pitchFamily="66" charset="0"/>
                <a:ea typeface="Microsoft YaHei" pitchFamily="34" charset="-122"/>
              </a:rPr>
              <a:t>V potravinářském průmyslu se užívá při zpracování </a:t>
            </a:r>
            <a:r>
              <a:rPr lang="cs-CZ" altLang="cs-CZ" i="1">
                <a:solidFill>
                  <a:srgbClr val="0B0080"/>
                </a:solidFill>
                <a:latin typeface="Comic Sans MS" pitchFamily="66" charset="0"/>
                <a:ea typeface="Microsoft YaHei" pitchFamily="34" charset="-122"/>
                <a:hlinkClick r:id="rId9" tooltip="Tuky"/>
              </a:rPr>
              <a:t>tuků</a:t>
            </a:r>
            <a:r>
              <a:rPr lang="cs-CZ" altLang="cs-CZ" i="1">
                <a:solidFill>
                  <a:srgbClr val="252525"/>
                </a:solidFill>
                <a:latin typeface="Comic Sans MS" pitchFamily="66" charset="0"/>
                <a:ea typeface="Microsoft YaHei" pitchFamily="34" charset="-122"/>
              </a:rPr>
              <a:t> a </a:t>
            </a:r>
            <a:r>
              <a:rPr lang="cs-CZ" altLang="cs-CZ" i="1">
                <a:solidFill>
                  <a:srgbClr val="0B0080"/>
                </a:solidFill>
                <a:latin typeface="Comic Sans MS" pitchFamily="66" charset="0"/>
                <a:ea typeface="Microsoft YaHei" pitchFamily="34" charset="-122"/>
                <a:hlinkClick r:id="rId10" tooltip="Olej"/>
              </a:rPr>
              <a:t>olejů</a:t>
            </a:r>
            <a:r>
              <a:rPr lang="cs-CZ" altLang="cs-CZ" i="1">
                <a:solidFill>
                  <a:srgbClr val="252525"/>
                </a:solidFill>
                <a:latin typeface="Comic Sans MS" pitchFamily="66" charset="0"/>
                <a:ea typeface="Microsoft YaHei" pitchFamily="34" charset="-122"/>
              </a:rPr>
              <a:t>, ale také jako desinfekční činidlo pro vymývání strojů. </a:t>
            </a:r>
          </a:p>
          <a:p>
            <a:r>
              <a:rPr lang="cs-CZ" altLang="cs-CZ" i="1">
                <a:solidFill>
                  <a:srgbClr val="252525"/>
                </a:solidFill>
                <a:latin typeface="Comic Sans MS" pitchFamily="66" charset="0"/>
                <a:ea typeface="Microsoft YaHei" pitchFamily="34" charset="-122"/>
              </a:rPr>
              <a:t>V </a:t>
            </a:r>
            <a:r>
              <a:rPr lang="cs-CZ" altLang="cs-CZ" i="1">
                <a:solidFill>
                  <a:srgbClr val="0B0080"/>
                </a:solidFill>
                <a:latin typeface="Comic Sans MS" pitchFamily="66" charset="0"/>
                <a:ea typeface="Microsoft YaHei" pitchFamily="34" charset="-122"/>
                <a:hlinkClick r:id="rId11" tooltip="Domácnost"/>
              </a:rPr>
              <a:t>domácnostech</a:t>
            </a:r>
            <a:r>
              <a:rPr lang="cs-CZ" altLang="cs-CZ" i="1">
                <a:solidFill>
                  <a:srgbClr val="252525"/>
                </a:solidFill>
                <a:latin typeface="Comic Sans MS" pitchFamily="66" charset="0"/>
                <a:ea typeface="Microsoft YaHei" pitchFamily="34" charset="-122"/>
              </a:rPr>
              <a:t> se dá užít při čištění odpadních </a:t>
            </a:r>
            <a:r>
              <a:rPr lang="cs-CZ" altLang="cs-CZ" i="1">
                <a:solidFill>
                  <a:srgbClr val="0B0080"/>
                </a:solidFill>
                <a:latin typeface="Comic Sans MS" pitchFamily="66" charset="0"/>
                <a:ea typeface="Microsoft YaHei" pitchFamily="34" charset="-122"/>
                <a:hlinkClick r:id="rId12" tooltip="Potrubí"/>
              </a:rPr>
              <a:t>potrubí</a:t>
            </a:r>
            <a:r>
              <a:rPr lang="cs-CZ" altLang="cs-CZ" i="1">
                <a:solidFill>
                  <a:srgbClr val="252525"/>
                </a:solidFill>
                <a:latin typeface="Comic Sans MS" pitchFamily="66" charset="0"/>
                <a:ea typeface="Microsoft YaHei" pitchFamily="34" charset="-122"/>
              </a:rPr>
              <a:t> a při praní.</a:t>
            </a:r>
          </a:p>
          <a:p>
            <a:r>
              <a:rPr lang="cs-CZ" altLang="cs-CZ" i="1">
                <a:solidFill>
                  <a:srgbClr val="252525"/>
                </a:solidFill>
                <a:latin typeface="Comic Sans MS" pitchFamily="66" charset="0"/>
                <a:ea typeface="Microsoft YaHei" pitchFamily="34" charset="-122"/>
              </a:rPr>
              <a:t>V chemických </a:t>
            </a:r>
            <a:r>
              <a:rPr lang="cs-CZ" altLang="cs-CZ" i="1">
                <a:solidFill>
                  <a:srgbClr val="0B0080"/>
                </a:solidFill>
                <a:latin typeface="Comic Sans MS" pitchFamily="66" charset="0"/>
                <a:ea typeface="Microsoft YaHei" pitchFamily="34" charset="-122"/>
                <a:hlinkClick r:id="rId13" tooltip="Laboratoř"/>
              </a:rPr>
              <a:t>laboratořích</a:t>
            </a:r>
            <a:r>
              <a:rPr lang="cs-CZ" altLang="cs-CZ" i="1">
                <a:solidFill>
                  <a:srgbClr val="252525"/>
                </a:solidFill>
                <a:latin typeface="Comic Sans MS" pitchFamily="66" charset="0"/>
                <a:ea typeface="Microsoft YaHei" pitchFamily="34" charset="-122"/>
              </a:rPr>
              <a:t> se používá kalibrovaný roztok hydroxidu sodného jako </a:t>
            </a:r>
            <a:r>
              <a:rPr lang="cs-CZ" altLang="cs-CZ" i="1">
                <a:solidFill>
                  <a:srgbClr val="0B0080"/>
                </a:solidFill>
                <a:latin typeface="Comic Sans MS" pitchFamily="66" charset="0"/>
                <a:ea typeface="Microsoft YaHei" pitchFamily="34" charset="-122"/>
                <a:hlinkClick r:id="rId14" tooltip="Titrace"/>
              </a:rPr>
              <a:t>titrační činidlo</a:t>
            </a:r>
            <a:r>
              <a:rPr lang="cs-CZ" altLang="cs-CZ" i="1">
                <a:solidFill>
                  <a:srgbClr val="252525"/>
                </a:solidFill>
                <a:latin typeface="Comic Sans MS" pitchFamily="66" charset="0"/>
                <a:ea typeface="Microsoft YaHei" pitchFamily="34" charset="-122"/>
              </a:rPr>
              <a:t> při kvantitativním stanovování obsahu kyselin ve vzorcích.</a:t>
            </a:r>
          </a:p>
        </p:txBody>
      </p:sp>
      <p:pic>
        <p:nvPicPr>
          <p:cNvPr id="6148" name="Picture 3"/>
          <p:cNvPicPr>
            <a:picLocks noChangeAspect="1" noChangeArrowheads="1"/>
          </p:cNvPicPr>
          <p:nvPr/>
        </p:nvPicPr>
        <p:blipFill>
          <a:blip r:embed="rId15" cstate="print"/>
          <a:srcRect/>
          <a:stretch>
            <a:fillRect/>
          </a:stretch>
        </p:blipFill>
        <p:spPr bwMode="auto">
          <a:xfrm>
            <a:off x="431800" y="4716463"/>
            <a:ext cx="2871788" cy="22494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6149" name="Picture 4"/>
          <p:cNvPicPr>
            <a:picLocks noChangeAspect="1" noChangeArrowheads="1"/>
          </p:cNvPicPr>
          <p:nvPr/>
        </p:nvPicPr>
        <p:blipFill>
          <a:blip r:embed="rId16" cstate="print"/>
          <a:srcRect/>
          <a:stretch>
            <a:fillRect/>
          </a:stretch>
        </p:blipFill>
        <p:spPr bwMode="auto">
          <a:xfrm>
            <a:off x="749300" y="6965950"/>
            <a:ext cx="2554288" cy="5000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6150" name="Picture 5"/>
          <p:cNvPicPr>
            <a:picLocks noChangeAspect="1" noChangeArrowheads="1"/>
          </p:cNvPicPr>
          <p:nvPr/>
        </p:nvPicPr>
        <p:blipFill>
          <a:blip r:embed="rId17" cstate="print"/>
          <a:srcRect/>
          <a:stretch>
            <a:fillRect/>
          </a:stretch>
        </p:blipFill>
        <p:spPr bwMode="auto">
          <a:xfrm>
            <a:off x="8928100" y="1692275"/>
            <a:ext cx="904875" cy="19431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6151" name="Picture 9"/>
          <p:cNvPicPr>
            <a:picLocks noChangeAspect="1" noChangeArrowheads="1"/>
          </p:cNvPicPr>
          <p:nvPr/>
        </p:nvPicPr>
        <p:blipFill>
          <a:blip r:embed="rId18" cstate="print"/>
          <a:srcRect/>
          <a:stretch>
            <a:fillRect/>
          </a:stretch>
        </p:blipFill>
        <p:spPr bwMode="auto">
          <a:xfrm>
            <a:off x="3744913" y="5003800"/>
            <a:ext cx="2143125" cy="21431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6152" name="Picture 10"/>
          <p:cNvPicPr>
            <a:picLocks noChangeAspect="1" noChangeArrowheads="1"/>
          </p:cNvPicPr>
          <p:nvPr/>
        </p:nvPicPr>
        <p:blipFill>
          <a:blip r:embed="rId19" cstate="print"/>
          <a:srcRect/>
          <a:stretch>
            <a:fillRect/>
          </a:stretch>
        </p:blipFill>
        <p:spPr bwMode="auto">
          <a:xfrm rot="1915142">
            <a:off x="7366000" y="4464050"/>
            <a:ext cx="1871663" cy="27527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>
    <p:wipe/>
    <p:sndAc>
      <p:stSnd>
        <p:snd r:embed="rId3" name="cashreg.wav"/>
      </p:stSnd>
    </p:sndAc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70" name="Picture 4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5903913" y="2987675"/>
            <a:ext cx="2200275" cy="26400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7171" name="Picture 3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7127875" y="179388"/>
            <a:ext cx="2700338" cy="26273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7172" name="Nadpis 3"/>
          <p:cNvSpPr txBox="1">
            <a:spLocks noGrp="1"/>
          </p:cNvSpPr>
          <p:nvPr>
            <p:ph type="title"/>
          </p:nvPr>
        </p:nvSpPr>
        <p:spPr>
          <a:xfrm>
            <a:off x="503238" y="301625"/>
            <a:ext cx="3816350" cy="741363"/>
          </a:xfrm>
        </p:spPr>
        <p:txBody>
          <a:bodyPr/>
          <a:lstStyle/>
          <a:p>
            <a:r>
              <a:rPr altLang="cs-CZ" sz="3200" b="1" i="1" u="sng" smtClean="0">
                <a:latin typeface="Comic Sans MS" pitchFamily="66" charset="0"/>
                <a:ea typeface="Microsoft YaHei" pitchFamily="34" charset="-122"/>
              </a:rPr>
              <a:t>*Hydroxid amonný </a:t>
            </a:r>
          </a:p>
        </p:txBody>
      </p:sp>
      <p:sp>
        <p:nvSpPr>
          <p:cNvPr id="7173" name="Obdélník 4"/>
          <p:cNvSpPr>
            <a:spLocks noChangeArrowheads="1"/>
          </p:cNvSpPr>
          <p:nvPr/>
        </p:nvSpPr>
        <p:spPr bwMode="auto">
          <a:xfrm>
            <a:off x="792163" y="1116013"/>
            <a:ext cx="8569325" cy="13223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cs-CZ" altLang="cs-CZ" sz="2000" b="1" i="1">
                <a:solidFill>
                  <a:srgbClr val="666666"/>
                </a:solidFill>
                <a:latin typeface="Comic Sans MS" pitchFamily="66" charset="0"/>
                <a:ea typeface="Microsoft YaHei" pitchFamily="34" charset="-122"/>
              </a:rPr>
              <a:t>Charakteristika</a:t>
            </a:r>
          </a:p>
          <a:p>
            <a:r>
              <a:rPr lang="cs-CZ" altLang="cs-CZ" sz="2000" i="1">
                <a:solidFill>
                  <a:srgbClr val="000000"/>
                </a:solidFill>
                <a:latin typeface="Comic Sans MS" pitchFamily="66" charset="0"/>
                <a:ea typeface="Microsoft YaHei" pitchFamily="34" charset="-122"/>
              </a:rPr>
              <a:t>Hydroxid amonný slouží k úpravě pH, pomáhá jako kypřící látka. Považuje se za bezpečný. Nejsou známy nepříznivé ani vedlejší účinky na lidské zdraví. Patří mezi tzv.,,éčka“</a:t>
            </a:r>
          </a:p>
        </p:txBody>
      </p:sp>
      <p:sp>
        <p:nvSpPr>
          <p:cNvPr id="7174" name="Obdélník 5"/>
          <p:cNvSpPr>
            <a:spLocks noChangeArrowheads="1"/>
          </p:cNvSpPr>
          <p:nvPr/>
        </p:nvSpPr>
        <p:spPr bwMode="auto">
          <a:xfrm>
            <a:off x="792163" y="2347913"/>
            <a:ext cx="8569325" cy="28638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cs-CZ" altLang="cs-CZ" sz="2000" b="1" i="1">
                <a:solidFill>
                  <a:srgbClr val="666666"/>
                </a:solidFill>
                <a:latin typeface="Comic Sans MS" pitchFamily="66" charset="0"/>
                <a:ea typeface="Microsoft YaHei" pitchFamily="34" charset="-122"/>
              </a:rPr>
              <a:t>Použití</a:t>
            </a:r>
          </a:p>
          <a:p>
            <a:r>
              <a:rPr lang="cs-CZ" altLang="cs-CZ" sz="2000" i="1">
                <a:solidFill>
                  <a:srgbClr val="000000"/>
                </a:solidFill>
                <a:latin typeface="Comic Sans MS" pitchFamily="66" charset="0"/>
                <a:ea typeface="Microsoft YaHei" pitchFamily="34" charset="-122"/>
              </a:rPr>
              <a:t>Používá se ke korekcím kyselosti, zlepšuje rozpustnost bílkovin a kakaa, pomáhá při zpracování pitné vody. </a:t>
            </a:r>
          </a:p>
          <a:p>
            <a:r>
              <a:rPr lang="cs-CZ" altLang="cs-CZ" sz="2000" i="1">
                <a:solidFill>
                  <a:srgbClr val="000000"/>
                </a:solidFill>
                <a:latin typeface="Comic Sans MS" pitchFamily="66" charset="0"/>
                <a:ea typeface="Microsoft YaHei" pitchFamily="34" charset="-122"/>
              </a:rPr>
              <a:t>Dále se využívá k výrobě karamelů, cukrářských a pekařských výrobků nebo sýrů. </a:t>
            </a:r>
          </a:p>
          <a:p>
            <a:r>
              <a:rPr lang="cs-CZ" altLang="cs-CZ" sz="2000" i="1">
                <a:solidFill>
                  <a:srgbClr val="000000"/>
                </a:solidFill>
                <a:latin typeface="Comic Sans MS" pitchFamily="66" charset="0"/>
                <a:ea typeface="Microsoft YaHei" pitchFamily="34" charset="-122"/>
              </a:rPr>
              <a:t>Najdeme jej i v průmyslu zabývajícím se zpracováním krmiva pro zvířata. </a:t>
            </a:r>
          </a:p>
          <a:p>
            <a:r>
              <a:rPr lang="cs-CZ" altLang="cs-CZ" sz="2000" i="1">
                <a:solidFill>
                  <a:srgbClr val="000000"/>
                </a:solidFill>
                <a:latin typeface="Comic Sans MS" pitchFamily="66" charset="0"/>
                <a:ea typeface="Microsoft YaHei" pitchFamily="34" charset="-122"/>
              </a:rPr>
              <a:t>Používá se jako detergent na odstraňování skvrn,</a:t>
            </a:r>
          </a:p>
          <a:p>
            <a:r>
              <a:rPr lang="cs-CZ" altLang="cs-CZ" sz="2000" i="1">
                <a:solidFill>
                  <a:srgbClr val="000000"/>
                </a:solidFill>
                <a:latin typeface="Comic Sans MS" pitchFamily="66" charset="0"/>
                <a:ea typeface="Microsoft YaHei" pitchFamily="34" charset="-122"/>
              </a:rPr>
              <a:t> nalezneme jej v některých barvách na vlasy.</a:t>
            </a:r>
          </a:p>
        </p:txBody>
      </p:sp>
      <p:sp>
        <p:nvSpPr>
          <p:cNvPr id="7175" name="Obdélník 6"/>
          <p:cNvSpPr>
            <a:spLocks noChangeArrowheads="1"/>
          </p:cNvSpPr>
          <p:nvPr/>
        </p:nvSpPr>
        <p:spPr bwMode="auto">
          <a:xfrm>
            <a:off x="833438" y="5364163"/>
            <a:ext cx="8712200" cy="12001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cs-CZ" altLang="cs-CZ" b="1" i="1" dirty="0">
                <a:solidFill>
                  <a:srgbClr val="C00000"/>
                </a:solidFill>
                <a:latin typeface="Comic Sans MS" pitchFamily="66" charset="0"/>
                <a:ea typeface="Microsoft YaHei" pitchFamily="34" charset="-122"/>
              </a:rPr>
              <a:t>Doplňující informace</a:t>
            </a:r>
          </a:p>
          <a:p>
            <a:r>
              <a:rPr lang="cs-CZ" altLang="cs-CZ" i="1" dirty="0">
                <a:solidFill>
                  <a:srgbClr val="C00000"/>
                </a:solidFill>
                <a:latin typeface="Comic Sans MS" pitchFamily="66" charset="0"/>
                <a:ea typeface="Microsoft YaHei" pitchFamily="34" charset="-122"/>
              </a:rPr>
              <a:t>V České republice smějí být používány v množství, které je </a:t>
            </a:r>
            <a:r>
              <a:rPr lang="cs-CZ" altLang="cs-CZ" i="1" dirty="0" smtClean="0">
                <a:solidFill>
                  <a:srgbClr val="C00000"/>
                </a:solidFill>
                <a:latin typeface="Comic Sans MS" pitchFamily="66" charset="0"/>
                <a:ea typeface="Microsoft YaHei" pitchFamily="34" charset="-122"/>
              </a:rPr>
              <a:t>nezbytné, </a:t>
            </a:r>
            <a:r>
              <a:rPr lang="cs-CZ" altLang="cs-CZ" i="1" dirty="0">
                <a:solidFill>
                  <a:srgbClr val="C00000"/>
                </a:solidFill>
                <a:latin typeface="Comic Sans MS" pitchFamily="66" charset="0"/>
                <a:ea typeface="Microsoft YaHei" pitchFamily="34" charset="-122"/>
              </a:rPr>
              <a:t>ke všem potravinám mimo výjimky dané zákonem (dětská výživa). V USA je tato látka povolena, v Austrálii je zakázána.</a:t>
            </a:r>
          </a:p>
        </p:txBody>
      </p:sp>
    </p:spTree>
  </p:cSld>
  <p:clrMapOvr>
    <a:masterClrMapping/>
  </p:clrMapOvr>
  <p:transition spd="slow">
    <p:wipe/>
    <p:sndAc>
      <p:stSnd>
        <p:snd r:embed="rId3" name="cashreg.wav"/>
      </p:stSnd>
    </p:sndAc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4" name="Picture 6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7999413" y="130175"/>
            <a:ext cx="1957387" cy="14747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8195" name="Picture 4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6119813" y="2579688"/>
            <a:ext cx="2857500" cy="2286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8196" name="Picture 2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6989763" y="5267325"/>
            <a:ext cx="2792412" cy="22923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8197" name="Nadpis 1"/>
          <p:cNvSpPr txBox="1">
            <a:spLocks noGrp="1"/>
          </p:cNvSpPr>
          <p:nvPr>
            <p:ph type="title"/>
          </p:nvPr>
        </p:nvSpPr>
        <p:spPr>
          <a:xfrm>
            <a:off x="503238" y="230188"/>
            <a:ext cx="4178300" cy="812800"/>
          </a:xfrm>
        </p:spPr>
        <p:txBody>
          <a:bodyPr/>
          <a:lstStyle/>
          <a:p>
            <a:r>
              <a:rPr altLang="cs-CZ" sz="3200" b="1" i="1" u="sng" smtClean="0">
                <a:latin typeface="Comic Sans MS" pitchFamily="66" charset="0"/>
                <a:ea typeface="Microsoft YaHei" pitchFamily="34" charset="-122"/>
              </a:rPr>
              <a:t>*Hydroxid vápenatý</a:t>
            </a:r>
          </a:p>
        </p:txBody>
      </p:sp>
      <p:sp>
        <p:nvSpPr>
          <p:cNvPr id="8198" name="Obdélník 2"/>
          <p:cNvSpPr>
            <a:spLocks noChangeArrowheads="1"/>
          </p:cNvSpPr>
          <p:nvPr/>
        </p:nvSpPr>
        <p:spPr bwMode="auto">
          <a:xfrm>
            <a:off x="719138" y="1042988"/>
            <a:ext cx="9074150" cy="2555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cs-CZ" altLang="cs-CZ" sz="2000" i="1">
                <a:solidFill>
                  <a:srgbClr val="252525"/>
                </a:solidFill>
                <a:latin typeface="Comic Sans MS" pitchFamily="66" charset="0"/>
                <a:ea typeface="Microsoft YaHei" pitchFamily="34" charset="-122"/>
              </a:rPr>
              <a:t>Díky silně zásaditým vlastnostem se hydroxid vápenatý používá v široké škále oblastí:</a:t>
            </a:r>
          </a:p>
          <a:p>
            <a:pPr>
              <a:buFontTx/>
              <a:buChar char="•"/>
            </a:pPr>
            <a:r>
              <a:rPr lang="cs-CZ" altLang="cs-CZ" sz="2000" i="1">
                <a:solidFill>
                  <a:srgbClr val="252525"/>
                </a:solidFill>
                <a:latin typeface="Comic Sans MS" pitchFamily="66" charset="0"/>
                <a:ea typeface="Microsoft YaHei" pitchFamily="34" charset="-122"/>
              </a:rPr>
              <a:t>jako </a:t>
            </a:r>
            <a:r>
              <a:rPr lang="cs-CZ" altLang="cs-CZ" sz="2000" i="1">
                <a:solidFill>
                  <a:srgbClr val="663366"/>
                </a:solidFill>
                <a:latin typeface="Comic Sans MS" pitchFamily="66" charset="0"/>
                <a:ea typeface="Microsoft YaHei" pitchFamily="34" charset="-122"/>
                <a:hlinkClick r:id="rId7"/>
              </a:rPr>
              <a:t>flokulant</a:t>
            </a:r>
            <a:r>
              <a:rPr lang="cs-CZ" altLang="cs-CZ" sz="2000" i="1">
                <a:solidFill>
                  <a:srgbClr val="252525"/>
                </a:solidFill>
                <a:latin typeface="Comic Sans MS" pitchFamily="66" charset="0"/>
                <a:ea typeface="Microsoft YaHei" pitchFamily="34" charset="-122"/>
              </a:rPr>
              <a:t>, ve vodě, při zpracování </a:t>
            </a:r>
            <a:r>
              <a:rPr lang="cs-CZ" altLang="cs-CZ" sz="2000" i="1">
                <a:solidFill>
                  <a:srgbClr val="0B0080"/>
                </a:solidFill>
                <a:latin typeface="Comic Sans MS" pitchFamily="66" charset="0"/>
                <a:ea typeface="Microsoft YaHei" pitchFamily="34" charset="-122"/>
                <a:hlinkClick r:id="rId8" tooltip="Odpad"/>
              </a:rPr>
              <a:t>odpadů</a:t>
            </a:r>
            <a:r>
              <a:rPr lang="cs-CZ" altLang="cs-CZ" sz="2000" i="1">
                <a:solidFill>
                  <a:srgbClr val="252525"/>
                </a:solidFill>
                <a:latin typeface="Comic Sans MS" pitchFamily="66" charset="0"/>
                <a:ea typeface="Microsoft YaHei" pitchFamily="34" charset="-122"/>
              </a:rPr>
              <a:t> a k ošetření kyselých </a:t>
            </a:r>
            <a:r>
              <a:rPr lang="cs-CZ" altLang="cs-CZ" sz="2000" i="1">
                <a:solidFill>
                  <a:srgbClr val="0B0080"/>
                </a:solidFill>
                <a:latin typeface="Comic Sans MS" pitchFamily="66" charset="0"/>
                <a:ea typeface="Microsoft YaHei" pitchFamily="34" charset="-122"/>
                <a:hlinkClick r:id="rId9" tooltip="Půda"/>
              </a:rPr>
              <a:t>půd</a:t>
            </a:r>
            <a:endParaRPr lang="cs-CZ" altLang="cs-CZ" sz="2000" i="1">
              <a:solidFill>
                <a:srgbClr val="252525"/>
              </a:solidFill>
              <a:latin typeface="Comic Sans MS" pitchFamily="66" charset="0"/>
              <a:ea typeface="Microsoft YaHei" pitchFamily="34" charset="-122"/>
            </a:endParaRPr>
          </a:p>
          <a:p>
            <a:pPr>
              <a:buFontTx/>
              <a:buChar char="•"/>
            </a:pPr>
            <a:r>
              <a:rPr lang="cs-CZ" altLang="cs-CZ" sz="2000" i="1">
                <a:solidFill>
                  <a:srgbClr val="252525"/>
                </a:solidFill>
                <a:latin typeface="Comic Sans MS" pitchFamily="66" charset="0"/>
                <a:ea typeface="Microsoft YaHei" pitchFamily="34" charset="-122"/>
              </a:rPr>
              <a:t>jako součást </a:t>
            </a:r>
            <a:r>
              <a:rPr lang="cs-CZ" altLang="cs-CZ" sz="2000" i="1">
                <a:solidFill>
                  <a:srgbClr val="0B0080"/>
                </a:solidFill>
                <a:latin typeface="Comic Sans MS" pitchFamily="66" charset="0"/>
                <a:ea typeface="Microsoft YaHei" pitchFamily="34" charset="-122"/>
                <a:hlinkClick r:id="rId10" tooltip="Malta (materiál)"/>
              </a:rPr>
              <a:t>malty</a:t>
            </a:r>
            <a:r>
              <a:rPr lang="cs-CZ" altLang="cs-CZ" sz="2000" i="1">
                <a:solidFill>
                  <a:srgbClr val="252525"/>
                </a:solidFill>
                <a:latin typeface="Comic Sans MS" pitchFamily="66" charset="0"/>
                <a:ea typeface="Microsoft YaHei" pitchFamily="34" charset="-122"/>
              </a:rPr>
              <a:t>, </a:t>
            </a:r>
            <a:r>
              <a:rPr lang="cs-CZ" altLang="cs-CZ" sz="2000" i="1">
                <a:solidFill>
                  <a:srgbClr val="0B0080"/>
                </a:solidFill>
                <a:latin typeface="Comic Sans MS" pitchFamily="66" charset="0"/>
                <a:ea typeface="Microsoft YaHei" pitchFamily="34" charset="-122"/>
                <a:hlinkClick r:id="rId11" tooltip="Omítka"/>
              </a:rPr>
              <a:t>omítkových</a:t>
            </a:r>
            <a:r>
              <a:rPr lang="cs-CZ" altLang="cs-CZ" sz="2000" i="1">
                <a:solidFill>
                  <a:srgbClr val="252525"/>
                </a:solidFill>
                <a:latin typeface="Comic Sans MS" pitchFamily="66" charset="0"/>
                <a:ea typeface="Microsoft YaHei" pitchFamily="34" charset="-122"/>
              </a:rPr>
              <a:t> směsí a nátěrových hmot na</a:t>
            </a:r>
            <a:r>
              <a:rPr lang="cs-CZ" altLang="cs-CZ" sz="2000" i="1">
                <a:solidFill>
                  <a:srgbClr val="0B0080"/>
                </a:solidFill>
                <a:latin typeface="Comic Sans MS" pitchFamily="66" charset="0"/>
                <a:ea typeface="Microsoft YaHei" pitchFamily="34" charset="-122"/>
                <a:hlinkClick r:id="rId12" tooltip="Zeď"/>
              </a:rPr>
              <a:t>stěny</a:t>
            </a:r>
            <a:endParaRPr lang="cs-CZ" altLang="cs-CZ" sz="2000" i="1">
              <a:solidFill>
                <a:srgbClr val="252525"/>
              </a:solidFill>
              <a:latin typeface="Comic Sans MS" pitchFamily="66" charset="0"/>
              <a:ea typeface="Microsoft YaHei" pitchFamily="34" charset="-122"/>
            </a:endParaRPr>
          </a:p>
          <a:p>
            <a:pPr>
              <a:buFontTx/>
              <a:buChar char="•"/>
            </a:pPr>
            <a:r>
              <a:rPr lang="cs-CZ" altLang="cs-CZ" sz="2000" i="1">
                <a:solidFill>
                  <a:srgbClr val="252525"/>
                </a:solidFill>
                <a:latin typeface="Comic Sans MS" pitchFamily="66" charset="0"/>
                <a:ea typeface="Microsoft YaHei" pitchFamily="34" charset="-122"/>
              </a:rPr>
              <a:t>jako zásada používaná namísto </a:t>
            </a:r>
            <a:r>
              <a:rPr lang="cs-CZ" altLang="cs-CZ" sz="2000" i="1">
                <a:solidFill>
                  <a:srgbClr val="0B0080"/>
                </a:solidFill>
                <a:latin typeface="Comic Sans MS" pitchFamily="66" charset="0"/>
                <a:ea typeface="Microsoft YaHei" pitchFamily="34" charset="-122"/>
                <a:hlinkClick r:id="rId13" tooltip="Hydroxid sodný"/>
              </a:rPr>
              <a:t>hydroxidu sodného</a:t>
            </a:r>
            <a:r>
              <a:rPr lang="cs-CZ" altLang="cs-CZ" sz="2000" i="1">
                <a:solidFill>
                  <a:srgbClr val="252525"/>
                </a:solidFill>
                <a:latin typeface="Comic Sans MS" pitchFamily="66" charset="0"/>
                <a:ea typeface="Microsoft YaHei" pitchFamily="34" charset="-122"/>
              </a:rPr>
              <a:t> v bezlouhových narovnávačích vlasů</a:t>
            </a:r>
          </a:p>
          <a:p>
            <a:pPr>
              <a:buFontTx/>
              <a:buChar char="•"/>
            </a:pPr>
            <a:r>
              <a:rPr lang="cs-CZ" altLang="cs-CZ" sz="2000" i="1">
                <a:solidFill>
                  <a:srgbClr val="252525"/>
                </a:solidFill>
                <a:latin typeface="Comic Sans MS" pitchFamily="66" charset="0"/>
                <a:ea typeface="Microsoft YaHei" pitchFamily="34" charset="-122"/>
              </a:rPr>
              <a:t>jako činidlo pro chemickou </a:t>
            </a:r>
            <a:r>
              <a:rPr lang="cs-CZ" altLang="cs-CZ" sz="2000" i="1">
                <a:solidFill>
                  <a:srgbClr val="0B0080"/>
                </a:solidFill>
                <a:latin typeface="Comic Sans MS" pitchFamily="66" charset="0"/>
                <a:ea typeface="Microsoft YaHei" pitchFamily="34" charset="-122"/>
                <a:hlinkClick r:id="rId14" tooltip="Depilace"/>
              </a:rPr>
              <a:t>depilaci</a:t>
            </a:r>
            <a:endParaRPr lang="cs-CZ" altLang="cs-CZ" sz="2000" i="1">
              <a:solidFill>
                <a:srgbClr val="252525"/>
              </a:solidFill>
              <a:latin typeface="Comic Sans MS" pitchFamily="66" charset="0"/>
              <a:ea typeface="Microsoft YaHei" pitchFamily="34" charset="-122"/>
            </a:endParaRPr>
          </a:p>
          <a:p>
            <a:pPr>
              <a:buFontTx/>
              <a:buChar char="•"/>
            </a:pPr>
            <a:r>
              <a:rPr lang="cs-CZ" altLang="cs-CZ" sz="2000" i="1">
                <a:solidFill>
                  <a:srgbClr val="252525"/>
                </a:solidFill>
                <a:latin typeface="Comic Sans MS" pitchFamily="66" charset="0"/>
                <a:ea typeface="Microsoft YaHei" pitchFamily="34" charset="-122"/>
              </a:rPr>
              <a:t>jako vápníkový doplněk v mineralizovaných přípravcích pro děti</a:t>
            </a:r>
          </a:p>
        </p:txBody>
      </p:sp>
      <p:sp>
        <p:nvSpPr>
          <p:cNvPr id="8199" name="Obdélník 3"/>
          <p:cNvSpPr>
            <a:spLocks noChangeArrowheads="1"/>
          </p:cNvSpPr>
          <p:nvPr/>
        </p:nvSpPr>
        <p:spPr bwMode="auto">
          <a:xfrm>
            <a:off x="719138" y="3851275"/>
            <a:ext cx="8918575" cy="23082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cs-CZ" altLang="cs-CZ">
                <a:solidFill>
                  <a:srgbClr val="000000"/>
                </a:solidFill>
                <a:latin typeface="Linux Libertine"/>
                <a:ea typeface="Microsoft YaHei" pitchFamily="34" charset="-122"/>
              </a:rPr>
              <a:t>Zdravotní rizika</a:t>
            </a:r>
            <a:endParaRPr lang="cs-CZ" altLang="cs-CZ">
              <a:solidFill>
                <a:srgbClr val="555555"/>
              </a:solidFill>
              <a:latin typeface="Arial" pitchFamily="34" charset="0"/>
              <a:ea typeface="Microsoft YaHei" pitchFamily="34" charset="-122"/>
            </a:endParaRPr>
          </a:p>
          <a:p>
            <a:pPr>
              <a:buFontTx/>
              <a:buChar char="•"/>
            </a:pPr>
            <a:r>
              <a:rPr lang="cs-CZ" altLang="cs-CZ">
                <a:solidFill>
                  <a:srgbClr val="252525"/>
                </a:solidFill>
                <a:latin typeface="Arial" pitchFamily="34" charset="0"/>
                <a:ea typeface="Microsoft YaHei" pitchFamily="34" charset="-122"/>
              </a:rPr>
              <a:t>vdechování: podráždění </a:t>
            </a:r>
            <a:r>
              <a:rPr lang="cs-CZ" altLang="cs-CZ">
                <a:solidFill>
                  <a:srgbClr val="0B0080"/>
                </a:solidFill>
                <a:latin typeface="Arial" pitchFamily="34" charset="0"/>
                <a:ea typeface="Microsoft YaHei" pitchFamily="34" charset="-122"/>
                <a:hlinkClick r:id="rId15" tooltip="Dýchací trakt"/>
              </a:rPr>
              <a:t>dýchacího traktu</a:t>
            </a:r>
            <a:r>
              <a:rPr lang="cs-CZ" altLang="cs-CZ">
                <a:solidFill>
                  <a:srgbClr val="252525"/>
                </a:solidFill>
                <a:latin typeface="Arial" pitchFamily="34" charset="0"/>
                <a:ea typeface="Microsoft YaHei" pitchFamily="34" charset="-122"/>
              </a:rPr>
              <a:t>, </a:t>
            </a:r>
            <a:r>
              <a:rPr lang="cs-CZ" altLang="cs-CZ">
                <a:solidFill>
                  <a:srgbClr val="0B0080"/>
                </a:solidFill>
                <a:latin typeface="Arial" pitchFamily="34" charset="0"/>
                <a:ea typeface="Microsoft YaHei" pitchFamily="34" charset="-122"/>
                <a:hlinkClick r:id="rId16" tooltip="Kašel"/>
              </a:rPr>
              <a:t>kašel</a:t>
            </a:r>
            <a:r>
              <a:rPr lang="cs-CZ" altLang="cs-CZ">
                <a:solidFill>
                  <a:srgbClr val="252525"/>
                </a:solidFill>
                <a:latin typeface="Arial" pitchFamily="34" charset="0"/>
                <a:ea typeface="Microsoft YaHei" pitchFamily="34" charset="-122"/>
              </a:rPr>
              <a:t>, dýchací potíže, chemická </a:t>
            </a:r>
            <a:r>
              <a:rPr lang="cs-CZ" altLang="cs-CZ">
                <a:solidFill>
                  <a:srgbClr val="0B0080"/>
                </a:solidFill>
                <a:latin typeface="Arial" pitchFamily="34" charset="0"/>
                <a:ea typeface="Microsoft YaHei" pitchFamily="34" charset="-122"/>
                <a:hlinkClick r:id="rId17" tooltip="Bronchitida"/>
              </a:rPr>
              <a:t>bronchitida</a:t>
            </a:r>
            <a:r>
              <a:rPr lang="cs-CZ" altLang="cs-CZ">
                <a:solidFill>
                  <a:srgbClr val="252525"/>
                </a:solidFill>
                <a:latin typeface="Arial" pitchFamily="34" charset="0"/>
                <a:ea typeface="Microsoft YaHei" pitchFamily="34" charset="-122"/>
              </a:rPr>
              <a:t>.</a:t>
            </a:r>
          </a:p>
          <a:p>
            <a:pPr>
              <a:buFontTx/>
              <a:buChar char="•"/>
            </a:pPr>
            <a:r>
              <a:rPr lang="cs-CZ" altLang="cs-CZ">
                <a:solidFill>
                  <a:srgbClr val="252525"/>
                </a:solidFill>
                <a:latin typeface="Arial" pitchFamily="34" charset="0"/>
                <a:ea typeface="Microsoft YaHei" pitchFamily="34" charset="-122"/>
              </a:rPr>
              <a:t>požití: vnitřní krvácení, poškození </a:t>
            </a:r>
            <a:r>
              <a:rPr lang="cs-CZ" altLang="cs-CZ">
                <a:solidFill>
                  <a:srgbClr val="0B0080"/>
                </a:solidFill>
                <a:latin typeface="Arial" pitchFamily="34" charset="0"/>
                <a:ea typeface="Microsoft YaHei" pitchFamily="34" charset="-122"/>
                <a:hlinkClick r:id="rId18" tooltip="Jícen"/>
              </a:rPr>
              <a:t>jícnu</a:t>
            </a:r>
            <a:r>
              <a:rPr lang="cs-CZ" altLang="cs-CZ">
                <a:solidFill>
                  <a:srgbClr val="252525"/>
                </a:solidFill>
                <a:latin typeface="Arial" pitchFamily="34" charset="0"/>
                <a:ea typeface="Microsoft YaHei" pitchFamily="34" charset="-122"/>
              </a:rPr>
              <a:t> až s možnou perforací, silné bolesti, </a:t>
            </a:r>
            <a:r>
              <a:rPr lang="cs-CZ" altLang="cs-CZ">
                <a:solidFill>
                  <a:srgbClr val="0B0080"/>
                </a:solidFill>
                <a:latin typeface="Arial" pitchFamily="34" charset="0"/>
                <a:ea typeface="Microsoft YaHei" pitchFamily="34" charset="-122"/>
                <a:hlinkClick r:id="rId19" tooltip="Zvracení"/>
              </a:rPr>
              <a:t>zvracení</a:t>
            </a:r>
            <a:r>
              <a:rPr lang="cs-CZ" altLang="cs-CZ">
                <a:solidFill>
                  <a:srgbClr val="252525"/>
                </a:solidFill>
                <a:latin typeface="Arial" pitchFamily="34" charset="0"/>
                <a:ea typeface="Microsoft YaHei" pitchFamily="34" charset="-122"/>
              </a:rPr>
              <a:t>, </a:t>
            </a:r>
            <a:r>
              <a:rPr lang="cs-CZ" altLang="cs-CZ">
                <a:solidFill>
                  <a:srgbClr val="0B0080"/>
                </a:solidFill>
                <a:latin typeface="Arial" pitchFamily="34" charset="0"/>
                <a:ea typeface="Microsoft YaHei" pitchFamily="34" charset="-122"/>
                <a:hlinkClick r:id="rId20" tooltip="Průjem"/>
              </a:rPr>
              <a:t>průjem</a:t>
            </a:r>
            <a:r>
              <a:rPr lang="cs-CZ" altLang="cs-CZ">
                <a:solidFill>
                  <a:srgbClr val="252525"/>
                </a:solidFill>
                <a:latin typeface="Arial" pitchFamily="34" charset="0"/>
                <a:ea typeface="Microsoft YaHei" pitchFamily="34" charset="-122"/>
              </a:rPr>
              <a:t>, </a:t>
            </a:r>
            <a:r>
              <a:rPr lang="cs-CZ" altLang="cs-CZ">
                <a:solidFill>
                  <a:srgbClr val="0B0080"/>
                </a:solidFill>
                <a:latin typeface="Arial" pitchFamily="34" charset="0"/>
                <a:ea typeface="Microsoft YaHei" pitchFamily="34" charset="-122"/>
                <a:hlinkClick r:id="rId21" tooltip="Kolaps"/>
              </a:rPr>
              <a:t>kolaps</a:t>
            </a:r>
            <a:r>
              <a:rPr lang="cs-CZ" altLang="cs-CZ">
                <a:solidFill>
                  <a:srgbClr val="252525"/>
                </a:solidFill>
                <a:latin typeface="Arial" pitchFamily="34" charset="0"/>
                <a:ea typeface="Microsoft YaHei" pitchFamily="34" charset="-122"/>
              </a:rPr>
              <a:t>.</a:t>
            </a:r>
          </a:p>
          <a:p>
            <a:pPr>
              <a:buFontTx/>
              <a:buChar char="•"/>
            </a:pPr>
            <a:r>
              <a:rPr lang="cs-CZ" altLang="cs-CZ">
                <a:solidFill>
                  <a:srgbClr val="252525"/>
                </a:solidFill>
                <a:latin typeface="Arial" pitchFamily="34" charset="0"/>
                <a:ea typeface="Microsoft YaHei" pitchFamily="34" charset="-122"/>
              </a:rPr>
              <a:t>oči: vážné podráždění, </a:t>
            </a:r>
            <a:r>
              <a:rPr lang="cs-CZ" altLang="cs-CZ">
                <a:solidFill>
                  <a:srgbClr val="0B0080"/>
                </a:solidFill>
                <a:latin typeface="Arial" pitchFamily="34" charset="0"/>
                <a:ea typeface="Microsoft YaHei" pitchFamily="34" charset="-122"/>
                <a:hlinkClick r:id="rId22" tooltip="Bolest"/>
              </a:rPr>
              <a:t>bolest</a:t>
            </a:r>
            <a:r>
              <a:rPr lang="cs-CZ" altLang="cs-CZ">
                <a:solidFill>
                  <a:srgbClr val="252525"/>
                </a:solidFill>
                <a:latin typeface="Arial" pitchFamily="34" charset="0"/>
                <a:ea typeface="Microsoft YaHei" pitchFamily="34" charset="-122"/>
              </a:rPr>
              <a:t>, </a:t>
            </a:r>
            <a:r>
              <a:rPr lang="cs-CZ" altLang="cs-CZ">
                <a:solidFill>
                  <a:srgbClr val="A55858"/>
                </a:solidFill>
                <a:latin typeface="Arial" pitchFamily="34" charset="0"/>
                <a:ea typeface="Microsoft YaHei" pitchFamily="34" charset="-122"/>
                <a:hlinkClick r:id="rId23" tooltip="Ulcerace (stránka neexistuje)"/>
              </a:rPr>
              <a:t>ulcerace</a:t>
            </a:r>
            <a:r>
              <a:rPr lang="cs-CZ" altLang="cs-CZ">
                <a:solidFill>
                  <a:srgbClr val="252525"/>
                </a:solidFill>
                <a:latin typeface="Arial" pitchFamily="34" charset="0"/>
                <a:ea typeface="Microsoft YaHei" pitchFamily="34" charset="-122"/>
              </a:rPr>
              <a:t>, </a:t>
            </a:r>
            <a:r>
              <a:rPr lang="cs-CZ" altLang="cs-CZ">
                <a:solidFill>
                  <a:srgbClr val="0B0080"/>
                </a:solidFill>
                <a:latin typeface="Arial" pitchFamily="34" charset="0"/>
                <a:ea typeface="Microsoft YaHei" pitchFamily="34" charset="-122"/>
                <a:hlinkClick r:id="rId24" tooltip="Oslepnutí"/>
              </a:rPr>
              <a:t>oslepnutí</a:t>
            </a:r>
            <a:r>
              <a:rPr lang="cs-CZ" altLang="cs-CZ">
                <a:solidFill>
                  <a:srgbClr val="252525"/>
                </a:solidFill>
                <a:latin typeface="Arial" pitchFamily="34" charset="0"/>
                <a:ea typeface="Microsoft YaHei" pitchFamily="34" charset="-122"/>
              </a:rPr>
              <a:t>.</a:t>
            </a:r>
          </a:p>
          <a:p>
            <a:pPr>
              <a:buFontTx/>
              <a:buChar char="•"/>
            </a:pPr>
            <a:r>
              <a:rPr lang="cs-CZ" altLang="cs-CZ">
                <a:solidFill>
                  <a:srgbClr val="252525"/>
                </a:solidFill>
                <a:latin typeface="Arial" pitchFamily="34" charset="0"/>
                <a:ea typeface="Microsoft YaHei" pitchFamily="34" charset="-122"/>
              </a:rPr>
              <a:t>kůže: </a:t>
            </a:r>
            <a:r>
              <a:rPr lang="cs-CZ" altLang="cs-CZ">
                <a:solidFill>
                  <a:srgbClr val="0B0080"/>
                </a:solidFill>
                <a:latin typeface="Arial" pitchFamily="34" charset="0"/>
                <a:ea typeface="Microsoft YaHei" pitchFamily="34" charset="-122"/>
                <a:hlinkClick r:id="rId25" tooltip="Poleptání"/>
              </a:rPr>
              <a:t>poleptání</a:t>
            </a:r>
            <a:r>
              <a:rPr lang="cs-CZ" altLang="cs-CZ">
                <a:solidFill>
                  <a:srgbClr val="252525"/>
                </a:solidFill>
                <a:latin typeface="Arial" pitchFamily="34" charset="0"/>
                <a:ea typeface="Microsoft YaHei" pitchFamily="34" charset="-122"/>
              </a:rPr>
              <a:t>, vznik </a:t>
            </a:r>
            <a:r>
              <a:rPr lang="cs-CZ" altLang="cs-CZ">
                <a:solidFill>
                  <a:srgbClr val="0B0080"/>
                </a:solidFill>
                <a:latin typeface="Arial" pitchFamily="34" charset="0"/>
                <a:ea typeface="Microsoft YaHei" pitchFamily="34" charset="-122"/>
                <a:hlinkClick r:id="rId26" tooltip="Puchýř"/>
              </a:rPr>
              <a:t>puchýřů</a:t>
            </a:r>
            <a:endParaRPr lang="cs-CZ" altLang="cs-CZ">
              <a:solidFill>
                <a:srgbClr val="252525"/>
              </a:solidFill>
              <a:latin typeface="Arial" pitchFamily="34" charset="0"/>
              <a:ea typeface="Microsoft YaHei" pitchFamily="34" charset="-122"/>
            </a:endParaRPr>
          </a:p>
          <a:p>
            <a:r>
              <a:rPr lang="cs-CZ" altLang="cs-CZ">
                <a:solidFill>
                  <a:srgbClr val="252525"/>
                </a:solidFill>
                <a:latin typeface="Arial" pitchFamily="34" charset="0"/>
                <a:ea typeface="Microsoft YaHei" pitchFamily="34" charset="-122"/>
              </a:rPr>
              <a:t>Při chronické expozici </a:t>
            </a:r>
            <a:r>
              <a:rPr lang="cs-CZ" altLang="cs-CZ">
                <a:solidFill>
                  <a:srgbClr val="0B0080"/>
                </a:solidFill>
                <a:latin typeface="Arial" pitchFamily="34" charset="0"/>
                <a:ea typeface="Microsoft YaHei" pitchFamily="34" charset="-122"/>
                <a:hlinkClick r:id="rId27" tooltip="Dermatitida"/>
              </a:rPr>
              <a:t>dermatitida</a:t>
            </a:r>
            <a:r>
              <a:rPr lang="cs-CZ" altLang="cs-CZ">
                <a:solidFill>
                  <a:srgbClr val="252525"/>
                </a:solidFill>
                <a:latin typeface="Arial" pitchFamily="34" charset="0"/>
                <a:ea typeface="Microsoft YaHei" pitchFamily="34" charset="-122"/>
              </a:rPr>
              <a:t> nebo vážné podráždění kůže.</a:t>
            </a:r>
          </a:p>
        </p:txBody>
      </p:sp>
      <p:sp>
        <p:nvSpPr>
          <p:cNvPr id="8200" name="Obdélník 4"/>
          <p:cNvSpPr>
            <a:spLocks noChangeArrowheads="1"/>
          </p:cNvSpPr>
          <p:nvPr/>
        </p:nvSpPr>
        <p:spPr bwMode="auto">
          <a:xfrm>
            <a:off x="4657725" y="466725"/>
            <a:ext cx="5135563" cy="4016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cs-CZ" altLang="cs-CZ" sz="2000">
                <a:solidFill>
                  <a:schemeClr val="tx2"/>
                </a:solidFill>
                <a:latin typeface="Comic Sans MS" pitchFamily="66" charset="0"/>
                <a:ea typeface="Microsoft YaHei" pitchFamily="34" charset="-122"/>
              </a:rPr>
              <a:t>tradičně nazývaný </a:t>
            </a:r>
            <a:r>
              <a:rPr lang="cs-CZ" altLang="cs-CZ" sz="2000" b="1">
                <a:solidFill>
                  <a:schemeClr val="tx2"/>
                </a:solidFill>
                <a:latin typeface="Comic Sans MS" pitchFamily="66" charset="0"/>
                <a:ea typeface="Microsoft YaHei" pitchFamily="34" charset="-122"/>
              </a:rPr>
              <a:t>hašené vápno</a:t>
            </a:r>
            <a:endParaRPr lang="cs-CZ" altLang="cs-CZ" sz="2000">
              <a:solidFill>
                <a:schemeClr val="tx2"/>
              </a:solidFill>
              <a:latin typeface="Comic Sans MS" pitchFamily="66" charset="0"/>
              <a:ea typeface="Microsoft YaHei" pitchFamily="34" charset="-122"/>
            </a:endParaRPr>
          </a:p>
        </p:txBody>
      </p:sp>
      <p:pic>
        <p:nvPicPr>
          <p:cNvPr id="8201" name="Picture 3"/>
          <p:cNvPicPr>
            <a:picLocks noChangeAspect="1" noChangeArrowheads="1"/>
          </p:cNvPicPr>
          <p:nvPr/>
        </p:nvPicPr>
        <p:blipFill>
          <a:blip r:embed="rId28" cstate="print"/>
          <a:srcRect/>
          <a:stretch>
            <a:fillRect/>
          </a:stretch>
        </p:blipFill>
        <p:spPr bwMode="auto">
          <a:xfrm>
            <a:off x="4535488" y="7065963"/>
            <a:ext cx="2554287" cy="4937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8202" name="Picture 5"/>
          <p:cNvPicPr>
            <a:picLocks noChangeAspect="1" noChangeArrowheads="1"/>
          </p:cNvPicPr>
          <p:nvPr/>
        </p:nvPicPr>
        <p:blipFill>
          <a:blip r:embed="rId29" cstate="print"/>
          <a:srcRect/>
          <a:stretch>
            <a:fillRect/>
          </a:stretch>
        </p:blipFill>
        <p:spPr bwMode="auto">
          <a:xfrm>
            <a:off x="360363" y="6115050"/>
            <a:ext cx="1619250" cy="1219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>
    <p:wipe/>
    <p:sndAc>
      <p:stSnd>
        <p:snd r:embed="rId3" name="cashreg.wav"/>
      </p:stSnd>
    </p:sndAc>
  </p:transition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8" name="Obdélník 1"/>
          <p:cNvSpPr>
            <a:spLocks noChangeArrowheads="1"/>
          </p:cNvSpPr>
          <p:nvPr/>
        </p:nvSpPr>
        <p:spPr bwMode="auto">
          <a:xfrm>
            <a:off x="503238" y="1187450"/>
            <a:ext cx="8929687" cy="22463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cs-CZ" altLang="cs-CZ" sz="2000" i="1">
                <a:solidFill>
                  <a:srgbClr val="252525"/>
                </a:solidFill>
                <a:latin typeface="Comic Sans MS" pitchFamily="66" charset="0"/>
                <a:ea typeface="Microsoft YaHei" pitchFamily="34" charset="-122"/>
              </a:rPr>
              <a:t>Je to důležitá chemikálie pro průmysl, používaná k výrobě řady průmyslového zboží a produktů; např. se používá při výrobě</a:t>
            </a:r>
            <a:r>
              <a:rPr lang="cs-CZ" altLang="cs-CZ" sz="2000" i="1">
                <a:solidFill>
                  <a:srgbClr val="0B0080"/>
                </a:solidFill>
                <a:latin typeface="Comic Sans MS" pitchFamily="66" charset="0"/>
                <a:ea typeface="Microsoft YaHei" pitchFamily="34" charset="-122"/>
                <a:hlinkClick r:id="rId4" tooltip="Čokoláda"/>
              </a:rPr>
              <a:t>čokolády</a:t>
            </a:r>
            <a:r>
              <a:rPr lang="cs-CZ" altLang="cs-CZ" sz="2000" i="1">
                <a:solidFill>
                  <a:srgbClr val="252525"/>
                </a:solidFill>
                <a:latin typeface="Comic Sans MS" pitchFamily="66" charset="0"/>
                <a:ea typeface="Microsoft YaHei" pitchFamily="34" charset="-122"/>
              </a:rPr>
              <a:t> a </a:t>
            </a:r>
            <a:r>
              <a:rPr lang="cs-CZ" altLang="cs-CZ" sz="2000" i="1">
                <a:solidFill>
                  <a:srgbClr val="0B0080"/>
                </a:solidFill>
                <a:latin typeface="Comic Sans MS" pitchFamily="66" charset="0"/>
                <a:ea typeface="Microsoft YaHei" pitchFamily="34" charset="-122"/>
                <a:hlinkClick r:id="rId5" tooltip="Kakao"/>
              </a:rPr>
              <a:t>kakaa</a:t>
            </a:r>
            <a:r>
              <a:rPr lang="cs-CZ" altLang="cs-CZ" sz="2000" i="1">
                <a:solidFill>
                  <a:srgbClr val="252525"/>
                </a:solidFill>
                <a:latin typeface="Comic Sans MS" pitchFamily="66" charset="0"/>
                <a:ea typeface="Microsoft YaHei" pitchFamily="34" charset="-122"/>
              </a:rPr>
              <a:t>, slazených nápojů a při barvení </a:t>
            </a:r>
            <a:r>
              <a:rPr lang="cs-CZ" altLang="cs-CZ" sz="2000" i="1">
                <a:solidFill>
                  <a:srgbClr val="0B0080"/>
                </a:solidFill>
                <a:latin typeface="Comic Sans MS" pitchFamily="66" charset="0"/>
                <a:ea typeface="Microsoft YaHei" pitchFamily="34" charset="-122"/>
                <a:hlinkClick r:id="rId6" tooltip="Textilie"/>
              </a:rPr>
              <a:t>textilu</a:t>
            </a:r>
            <a:r>
              <a:rPr lang="cs-CZ" altLang="cs-CZ" sz="2000" i="1">
                <a:solidFill>
                  <a:srgbClr val="252525"/>
                </a:solidFill>
                <a:latin typeface="Comic Sans MS" pitchFamily="66" charset="0"/>
                <a:ea typeface="Microsoft YaHei" pitchFamily="34" charset="-122"/>
              </a:rPr>
              <a:t>. Roztok hydroxidu draselného se používá jako </a:t>
            </a:r>
            <a:r>
              <a:rPr lang="cs-CZ" altLang="cs-CZ" sz="2000" i="1">
                <a:solidFill>
                  <a:srgbClr val="0B0080"/>
                </a:solidFill>
                <a:latin typeface="Comic Sans MS" pitchFamily="66" charset="0"/>
                <a:ea typeface="Microsoft YaHei" pitchFamily="34" charset="-122"/>
                <a:hlinkClick r:id="rId7" tooltip="Elektrolyt"/>
              </a:rPr>
              <a:t>elektrolyt</a:t>
            </a:r>
            <a:r>
              <a:rPr lang="cs-CZ" altLang="cs-CZ" sz="2000" i="1">
                <a:solidFill>
                  <a:srgbClr val="252525"/>
                </a:solidFill>
                <a:latin typeface="Comic Sans MS" pitchFamily="66" charset="0"/>
                <a:ea typeface="Microsoft YaHei" pitchFamily="34" charset="-122"/>
              </a:rPr>
              <a:t> do různých druhů baterií – </a:t>
            </a:r>
            <a:r>
              <a:rPr lang="cs-CZ" altLang="cs-CZ" sz="2000" i="1">
                <a:solidFill>
                  <a:srgbClr val="0B0080"/>
                </a:solidFill>
                <a:latin typeface="Comic Sans MS" pitchFamily="66" charset="0"/>
                <a:ea typeface="Microsoft YaHei" pitchFamily="34" charset="-122"/>
                <a:hlinkClick r:id="rId8" tooltip="Galvanický článek"/>
              </a:rPr>
              <a:t>galvanických článků</a:t>
            </a:r>
            <a:r>
              <a:rPr lang="cs-CZ" altLang="cs-CZ" sz="2000" i="1">
                <a:solidFill>
                  <a:srgbClr val="252525"/>
                </a:solidFill>
                <a:latin typeface="Comic Sans MS" pitchFamily="66" charset="0"/>
                <a:ea typeface="Microsoft YaHei" pitchFamily="34" charset="-122"/>
              </a:rPr>
              <a:t>. Jeho korozivní vlastnosti jsou někdy používány při čištění a </a:t>
            </a:r>
            <a:r>
              <a:rPr lang="cs-CZ" altLang="cs-CZ" sz="2000" i="1">
                <a:solidFill>
                  <a:srgbClr val="0B0080"/>
                </a:solidFill>
                <a:latin typeface="Comic Sans MS" pitchFamily="66" charset="0"/>
                <a:ea typeface="Microsoft YaHei" pitchFamily="34" charset="-122"/>
                <a:hlinkClick r:id="rId9" tooltip="Dezinfekce"/>
              </a:rPr>
              <a:t>dezinfekci</a:t>
            </a:r>
            <a:r>
              <a:rPr lang="cs-CZ" altLang="cs-CZ" sz="2000" i="1">
                <a:solidFill>
                  <a:srgbClr val="252525"/>
                </a:solidFill>
                <a:latin typeface="Comic Sans MS" pitchFamily="66" charset="0"/>
                <a:ea typeface="Microsoft YaHei" pitchFamily="34" charset="-122"/>
              </a:rPr>
              <a:t> odolných vrstev na materiálech. Texturace povrchu </a:t>
            </a:r>
            <a:r>
              <a:rPr lang="cs-CZ" altLang="cs-CZ" sz="2000" i="1">
                <a:solidFill>
                  <a:srgbClr val="0B0080"/>
                </a:solidFill>
                <a:latin typeface="Comic Sans MS" pitchFamily="66" charset="0"/>
                <a:ea typeface="Microsoft YaHei" pitchFamily="34" charset="-122"/>
                <a:hlinkClick r:id="rId10" tooltip="Fotovoltaický článek"/>
              </a:rPr>
              <a:t>fotovoltaických článků</a:t>
            </a:r>
            <a:endParaRPr lang="cs-CZ" altLang="cs-CZ" sz="2000" i="1">
              <a:latin typeface="Comic Sans MS" pitchFamily="66" charset="0"/>
              <a:ea typeface="Microsoft YaHei" pitchFamily="34" charset="-122"/>
            </a:endParaRPr>
          </a:p>
        </p:txBody>
      </p:sp>
      <p:sp>
        <p:nvSpPr>
          <p:cNvPr id="9219" name="Nadpis 2"/>
          <p:cNvSpPr txBox="1">
            <a:spLocks noGrp="1"/>
          </p:cNvSpPr>
          <p:nvPr>
            <p:ph type="title"/>
          </p:nvPr>
        </p:nvSpPr>
        <p:spPr>
          <a:xfrm>
            <a:off x="503238" y="301625"/>
            <a:ext cx="3384550" cy="885825"/>
          </a:xfrm>
        </p:spPr>
        <p:txBody>
          <a:bodyPr/>
          <a:lstStyle/>
          <a:p>
            <a:r>
              <a:rPr altLang="cs-CZ" sz="2800" b="1" i="1" u="sng" smtClean="0">
                <a:solidFill>
                  <a:srgbClr val="002060"/>
                </a:solidFill>
                <a:latin typeface="Comic Sans MS" pitchFamily="66" charset="0"/>
                <a:ea typeface="Microsoft YaHei" pitchFamily="34" charset="-122"/>
              </a:rPr>
              <a:t>*Hydroxid draselný</a:t>
            </a:r>
          </a:p>
        </p:txBody>
      </p:sp>
      <p:pic>
        <p:nvPicPr>
          <p:cNvPr id="9220" name="Picture 2"/>
          <p:cNvPicPr>
            <a:picLocks noChangeAspect="1" noChangeArrowheads="1"/>
          </p:cNvPicPr>
          <p:nvPr/>
        </p:nvPicPr>
        <p:blipFill>
          <a:blip r:embed="rId11" cstate="print"/>
          <a:srcRect/>
          <a:stretch>
            <a:fillRect/>
          </a:stretch>
        </p:blipFill>
        <p:spPr bwMode="auto">
          <a:xfrm>
            <a:off x="647700" y="5075238"/>
            <a:ext cx="2160588" cy="19637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9221" name="Picture 3"/>
          <p:cNvPicPr>
            <a:picLocks noChangeAspect="1" noChangeArrowheads="1"/>
          </p:cNvPicPr>
          <p:nvPr/>
        </p:nvPicPr>
        <p:blipFill>
          <a:blip r:embed="rId12" cstate="print"/>
          <a:srcRect/>
          <a:stretch>
            <a:fillRect/>
          </a:stretch>
        </p:blipFill>
        <p:spPr bwMode="auto">
          <a:xfrm>
            <a:off x="360363" y="4208463"/>
            <a:ext cx="2560637" cy="4937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9222" name="Picture 4"/>
          <p:cNvPicPr>
            <a:picLocks noChangeAspect="1" noChangeArrowheads="1"/>
          </p:cNvPicPr>
          <p:nvPr/>
        </p:nvPicPr>
        <p:blipFill>
          <a:blip r:embed="rId13" cstate="print"/>
          <a:srcRect/>
          <a:stretch>
            <a:fillRect/>
          </a:stretch>
        </p:blipFill>
        <p:spPr bwMode="auto">
          <a:xfrm>
            <a:off x="6264275" y="4389438"/>
            <a:ext cx="3532188" cy="26495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9223" name="Picture 6"/>
          <p:cNvPicPr>
            <a:picLocks noChangeAspect="1" noChangeArrowheads="1"/>
          </p:cNvPicPr>
          <p:nvPr/>
        </p:nvPicPr>
        <p:blipFill>
          <a:blip r:embed="rId14" cstate="print"/>
          <a:srcRect/>
          <a:stretch>
            <a:fillRect/>
          </a:stretch>
        </p:blipFill>
        <p:spPr bwMode="auto">
          <a:xfrm>
            <a:off x="3151188" y="3841750"/>
            <a:ext cx="2857500" cy="2857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>
    <p:wipe/>
    <p:sndAc>
      <p:stSnd>
        <p:snd r:embed="rId3" name="cashreg.wav"/>
      </p:stSnd>
    </p:sndAc>
  </p:transition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2" name="Nadpis 1"/>
          <p:cNvSpPr txBox="1">
            <a:spLocks noGrp="1"/>
          </p:cNvSpPr>
          <p:nvPr>
            <p:ph type="title" idx="4294967295"/>
          </p:nvPr>
        </p:nvSpPr>
        <p:spPr>
          <a:xfrm>
            <a:off x="457200" y="274638"/>
            <a:ext cx="8229600" cy="1143000"/>
          </a:xfrm>
        </p:spPr>
        <p:txBody>
          <a:bodyPr lIns="91440" tIns="45720" rIns="91440" bIns="45720">
            <a:spAutoFit/>
          </a:bodyPr>
          <a:lstStyle/>
          <a:p>
            <a:pPr eaLnBrk="1" hangingPunct="1">
              <a:buSzPct val="45000"/>
              <a:buFont typeface="StarSymbol"/>
              <a:buNone/>
            </a:pPr>
            <a:r>
              <a:rPr altLang="cs-CZ" sz="4000" b="1" i="1" u="sng" smtClean="0">
                <a:solidFill>
                  <a:srgbClr val="000080"/>
                </a:solidFill>
                <a:latin typeface="Comic Sans MS" pitchFamily="66" charset="0"/>
                <a:ea typeface="Microsoft YaHei" pitchFamily="34" charset="-122"/>
              </a:rPr>
              <a:t>Nejvýznamnější hydroxidy</a:t>
            </a:r>
          </a:p>
        </p:txBody>
      </p:sp>
      <p:grpSp>
        <p:nvGrpSpPr>
          <p:cNvPr id="10243" name="Skupina 2"/>
          <p:cNvGrpSpPr>
            <a:grpSpLocks/>
          </p:cNvGrpSpPr>
          <p:nvPr/>
        </p:nvGrpSpPr>
        <p:grpSpPr bwMode="auto">
          <a:xfrm>
            <a:off x="360363" y="4437063"/>
            <a:ext cx="2808287" cy="2187575"/>
            <a:chOff x="361079" y="4437360"/>
            <a:chExt cx="2806920" cy="2186640"/>
          </a:xfrm>
        </p:grpSpPr>
        <p:pic>
          <p:nvPicPr>
            <p:cNvPr id="10258" name="Picture 8"/>
            <p:cNvPicPr>
              <a:picLocks noChangeAspect="1"/>
            </p:cNvPicPr>
            <p:nvPr/>
          </p:nvPicPr>
          <p:blipFill>
            <a:blip r:embed="rId4" cstate="print"/>
            <a:srcRect/>
            <a:stretch>
              <a:fillRect/>
            </a:stretch>
          </p:blipFill>
          <p:spPr bwMode="auto">
            <a:xfrm>
              <a:off x="361079" y="4437360"/>
              <a:ext cx="2806920" cy="2186280"/>
            </a:xfrm>
            <a:prstGeom prst="rect">
              <a:avLst/>
            </a:prstGeom>
            <a:noFill/>
            <a:ln w="28440">
              <a:solidFill>
                <a:srgbClr val="E8A436"/>
              </a:solidFill>
              <a:miter lim="800000"/>
              <a:headEnd/>
              <a:tailEnd/>
            </a:ln>
          </p:spPr>
        </p:pic>
        <p:sp>
          <p:nvSpPr>
            <p:cNvPr id="5" name="TextovéPole 4"/>
            <p:cNvSpPr txBox="1"/>
            <p:nvPr/>
          </p:nvSpPr>
          <p:spPr>
            <a:xfrm>
              <a:off x="361079" y="4437360"/>
              <a:ext cx="2806920" cy="2186640"/>
            </a:xfrm>
            <a:prstGeom prst="rect">
              <a:avLst/>
            </a:prstGeom>
            <a:noFill/>
            <a:ln>
              <a:noFill/>
            </a:ln>
          </p:spPr>
          <p:txBody>
            <a:bodyPr wrap="none" lIns="90000" tIns="46800" rIns="90000" bIns="46800" compatLnSpc="0">
              <a:spAutoFit/>
            </a:bodyPr>
            <a:lstStyle/>
            <a:p>
              <a:pPr fontAlgn="auto" hangingPunct="0">
                <a:spcBef>
                  <a:spcPts val="0"/>
                </a:spcBef>
                <a:spcAft>
                  <a:spcPts val="0"/>
                </a:spcAft>
                <a:defRPr/>
              </a:pPr>
              <a:endParaRPr lang="cs-CZ">
                <a:latin typeface="Arial" pitchFamily="18"/>
                <a:ea typeface="Microsoft YaHei" pitchFamily="2"/>
                <a:cs typeface="Mangal" pitchFamily="2"/>
              </a:endParaRPr>
            </a:p>
          </p:txBody>
        </p:sp>
      </p:grpSp>
      <p:grpSp>
        <p:nvGrpSpPr>
          <p:cNvPr id="10244" name="Skupina 5"/>
          <p:cNvGrpSpPr>
            <a:grpSpLocks/>
          </p:cNvGrpSpPr>
          <p:nvPr/>
        </p:nvGrpSpPr>
        <p:grpSpPr bwMode="auto">
          <a:xfrm>
            <a:off x="1728788" y="1511300"/>
            <a:ext cx="2482850" cy="2251075"/>
            <a:chOff x="1728000" y="1512000"/>
            <a:chExt cx="2483640" cy="2250720"/>
          </a:xfrm>
        </p:grpSpPr>
        <p:pic>
          <p:nvPicPr>
            <p:cNvPr id="10256" name="Picture 9"/>
            <p:cNvPicPr>
              <a:picLocks noChangeAspect="1"/>
            </p:cNvPicPr>
            <p:nvPr/>
          </p:nvPicPr>
          <p:blipFill>
            <a:blip r:embed="rId5" cstate="print"/>
            <a:srcRect/>
            <a:stretch>
              <a:fillRect/>
            </a:stretch>
          </p:blipFill>
          <p:spPr bwMode="auto">
            <a:xfrm>
              <a:off x="1728000" y="1512000"/>
              <a:ext cx="2483640" cy="2250360"/>
            </a:xfrm>
            <a:prstGeom prst="rect">
              <a:avLst/>
            </a:prstGeom>
            <a:noFill/>
            <a:ln w="28440">
              <a:solidFill>
                <a:srgbClr val="E8A436"/>
              </a:solidFill>
              <a:miter lim="800000"/>
              <a:headEnd/>
              <a:tailEnd/>
            </a:ln>
          </p:spPr>
        </p:pic>
        <p:sp>
          <p:nvSpPr>
            <p:cNvPr id="8" name="TextovéPole 7"/>
            <p:cNvSpPr txBox="1"/>
            <p:nvPr/>
          </p:nvSpPr>
          <p:spPr>
            <a:xfrm>
              <a:off x="1728000" y="1512000"/>
              <a:ext cx="2483640" cy="2250720"/>
            </a:xfrm>
            <a:prstGeom prst="rect">
              <a:avLst/>
            </a:prstGeom>
            <a:noFill/>
            <a:ln w="0">
              <a:solidFill>
                <a:srgbClr val="808080"/>
              </a:solidFill>
              <a:prstDash val="solid"/>
            </a:ln>
          </p:spPr>
          <p:txBody>
            <a:bodyPr wrap="none" lIns="90000" tIns="46800" rIns="90000" bIns="46800" compatLnSpc="0">
              <a:spAutoFit/>
            </a:bodyPr>
            <a:lstStyle/>
            <a:p>
              <a:pPr fontAlgn="auto" hangingPunct="0">
                <a:spcBef>
                  <a:spcPts val="0"/>
                </a:spcBef>
                <a:spcAft>
                  <a:spcPts val="0"/>
                </a:spcAft>
                <a:defRPr/>
              </a:pPr>
              <a:endParaRPr lang="cs-CZ">
                <a:latin typeface="Arial" pitchFamily="18"/>
                <a:ea typeface="Microsoft YaHei" pitchFamily="2"/>
                <a:cs typeface="Mangal" pitchFamily="2"/>
              </a:endParaRPr>
            </a:p>
          </p:txBody>
        </p:sp>
      </p:grpSp>
      <p:grpSp>
        <p:nvGrpSpPr>
          <p:cNvPr id="10245" name="Skupina 8"/>
          <p:cNvGrpSpPr>
            <a:grpSpLocks/>
          </p:cNvGrpSpPr>
          <p:nvPr/>
        </p:nvGrpSpPr>
        <p:grpSpPr bwMode="auto">
          <a:xfrm>
            <a:off x="4679950" y="4679950"/>
            <a:ext cx="2735263" cy="2232025"/>
            <a:chOff x="4679640" y="4680000"/>
            <a:chExt cx="2736360" cy="2232000"/>
          </a:xfrm>
        </p:grpSpPr>
        <p:pic>
          <p:nvPicPr>
            <p:cNvPr id="10254" name="Picture 10"/>
            <p:cNvPicPr>
              <a:picLocks noChangeAspect="1"/>
            </p:cNvPicPr>
            <p:nvPr/>
          </p:nvPicPr>
          <p:blipFill>
            <a:blip r:embed="rId6" cstate="print"/>
            <a:srcRect/>
            <a:stretch>
              <a:fillRect/>
            </a:stretch>
          </p:blipFill>
          <p:spPr bwMode="auto">
            <a:xfrm>
              <a:off x="4679640" y="4680000"/>
              <a:ext cx="2736360" cy="2231640"/>
            </a:xfrm>
            <a:prstGeom prst="rect">
              <a:avLst/>
            </a:prstGeom>
            <a:noFill/>
            <a:ln w="28440">
              <a:solidFill>
                <a:srgbClr val="E8A436"/>
              </a:solidFill>
              <a:miter lim="800000"/>
              <a:headEnd/>
              <a:tailEnd/>
            </a:ln>
          </p:spPr>
        </p:pic>
        <p:sp>
          <p:nvSpPr>
            <p:cNvPr id="11" name="TextovéPole 10"/>
            <p:cNvSpPr txBox="1"/>
            <p:nvPr/>
          </p:nvSpPr>
          <p:spPr>
            <a:xfrm>
              <a:off x="4679640" y="4680000"/>
              <a:ext cx="2736360" cy="2232000"/>
            </a:xfrm>
            <a:prstGeom prst="rect">
              <a:avLst/>
            </a:prstGeom>
            <a:noFill/>
            <a:ln>
              <a:noFill/>
            </a:ln>
          </p:spPr>
          <p:txBody>
            <a:bodyPr wrap="none" lIns="90000" tIns="46800" rIns="90000" bIns="46800" compatLnSpc="0">
              <a:spAutoFit/>
            </a:bodyPr>
            <a:lstStyle/>
            <a:p>
              <a:pPr fontAlgn="auto" hangingPunct="0">
                <a:spcBef>
                  <a:spcPts val="0"/>
                </a:spcBef>
                <a:spcAft>
                  <a:spcPts val="0"/>
                </a:spcAft>
                <a:defRPr/>
              </a:pPr>
              <a:endParaRPr lang="cs-CZ">
                <a:latin typeface="Arial" pitchFamily="18"/>
                <a:ea typeface="Microsoft YaHei" pitchFamily="2"/>
                <a:cs typeface="Mangal" pitchFamily="2"/>
              </a:endParaRPr>
            </a:p>
          </p:txBody>
        </p:sp>
      </p:grpSp>
      <p:sp>
        <p:nvSpPr>
          <p:cNvPr id="12" name="Text Box 12"/>
          <p:cNvSpPr/>
          <p:nvPr/>
        </p:nvSpPr>
        <p:spPr>
          <a:xfrm>
            <a:off x="2197100" y="3486150"/>
            <a:ext cx="265113" cy="276225"/>
          </a:xfrm>
          <a:custGeom>
            <a:avLst/>
            <a:gdLst>
              <a:gd name="f0" fmla="val 0"/>
              <a:gd name="f1" fmla="val 21600"/>
            </a:gdLst>
            <a:ahLst/>
            <a:cxnLst>
              <a:cxn ang="3cd4">
                <a:pos x="hc" y="t"/>
              </a:cxn>
              <a:cxn ang="0">
                <a:pos x="r" y="vc"/>
              </a:cxn>
              <a:cxn ang="cd4">
                <a:pos x="hc" y="b"/>
              </a:cxn>
              <a:cxn ang="cd2">
                <a:pos x="l" y="vc"/>
              </a:cxn>
            </a:cxnLst>
            <a:rect l="l" t="t" r="r" b="b"/>
            <a:pathLst>
              <a:path w="21600" h="21600">
                <a:moveTo>
                  <a:pt x="f0" y="f0"/>
                </a:moveTo>
                <a:lnTo>
                  <a:pt x="f1" y="f0"/>
                </a:lnTo>
                <a:lnTo>
                  <a:pt x="f1" y="f1"/>
                </a:lnTo>
                <a:lnTo>
                  <a:pt x="f0" y="f1"/>
                </a:lnTo>
                <a:lnTo>
                  <a:pt x="f0" y="f0"/>
                </a:lnTo>
                <a:close/>
              </a:path>
            </a:pathLst>
          </a:custGeom>
          <a:noFill/>
          <a:ln>
            <a:noFill/>
            <a:prstDash val="solid"/>
          </a:ln>
        </p:spPr>
        <p:txBody>
          <a:bodyPr wrap="none" lIns="90000" tIns="46800" rIns="90000" bIns="46800" compatLnSpc="0"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cs-CZ" sz="1200">
                <a:solidFill>
                  <a:srgbClr val="E8A436"/>
                </a:solidFill>
                <a:latin typeface="Arial" pitchFamily="18"/>
                <a:ea typeface="Microsoft YaHei" pitchFamily="2"/>
                <a:cs typeface="Mangal" pitchFamily="2"/>
              </a:rPr>
              <a:t>1</a:t>
            </a:r>
          </a:p>
        </p:txBody>
      </p:sp>
      <p:sp>
        <p:nvSpPr>
          <p:cNvPr id="13" name="Text Box 13"/>
          <p:cNvSpPr/>
          <p:nvPr/>
        </p:nvSpPr>
        <p:spPr>
          <a:xfrm>
            <a:off x="3924300" y="3486150"/>
            <a:ext cx="288925" cy="276225"/>
          </a:xfrm>
          <a:custGeom>
            <a:avLst/>
            <a:gdLst>
              <a:gd name="f0" fmla="val 0"/>
              <a:gd name="f1" fmla="val 21600"/>
            </a:gdLst>
            <a:ahLst/>
            <a:cxnLst>
              <a:cxn ang="3cd4">
                <a:pos x="hc" y="t"/>
              </a:cxn>
              <a:cxn ang="0">
                <a:pos x="r" y="vc"/>
              </a:cxn>
              <a:cxn ang="cd4">
                <a:pos x="hc" y="b"/>
              </a:cxn>
              <a:cxn ang="cd2">
                <a:pos x="l" y="vc"/>
              </a:cxn>
            </a:cxnLst>
            <a:rect l="l" t="t" r="r" b="b"/>
            <a:pathLst>
              <a:path w="21600" h="21600">
                <a:moveTo>
                  <a:pt x="f0" y="f0"/>
                </a:moveTo>
                <a:lnTo>
                  <a:pt x="f1" y="f0"/>
                </a:lnTo>
                <a:lnTo>
                  <a:pt x="f1" y="f1"/>
                </a:lnTo>
                <a:lnTo>
                  <a:pt x="f0" y="f1"/>
                </a:lnTo>
                <a:lnTo>
                  <a:pt x="f0" y="f0"/>
                </a:lnTo>
                <a:close/>
              </a:path>
            </a:pathLst>
          </a:custGeom>
          <a:noFill/>
          <a:ln>
            <a:noFill/>
            <a:prstDash val="solid"/>
          </a:ln>
        </p:spPr>
        <p:txBody>
          <a:bodyPr lIns="90000" tIns="46800" rIns="90000" bIns="46800" compatLnSpc="0">
            <a:spAutoFit/>
          </a:bodyPr>
          <a:lstStyle/>
          <a:p>
            <a:pPr fontAlgn="auto">
              <a:spcBef>
                <a:spcPts val="748"/>
              </a:spcBef>
              <a:spcAft>
                <a:spcPts val="0"/>
              </a:spcAft>
              <a:defRPr/>
            </a:pPr>
            <a:r>
              <a:rPr lang="cs-CZ" sz="1200">
                <a:solidFill>
                  <a:srgbClr val="E8A436"/>
                </a:solidFill>
                <a:latin typeface="Arial" pitchFamily="18"/>
                <a:ea typeface="Microsoft YaHei" pitchFamily="2"/>
                <a:cs typeface="Mangal" pitchFamily="2"/>
              </a:rPr>
              <a:t>2</a:t>
            </a:r>
          </a:p>
        </p:txBody>
      </p:sp>
      <p:sp>
        <p:nvSpPr>
          <p:cNvPr id="14" name="Text Box 14"/>
          <p:cNvSpPr/>
          <p:nvPr/>
        </p:nvSpPr>
        <p:spPr>
          <a:xfrm>
            <a:off x="6157913" y="3486150"/>
            <a:ext cx="265112" cy="276225"/>
          </a:xfrm>
          <a:custGeom>
            <a:avLst/>
            <a:gdLst>
              <a:gd name="f0" fmla="val 0"/>
              <a:gd name="f1" fmla="val 21600"/>
            </a:gdLst>
            <a:ahLst/>
            <a:cxnLst>
              <a:cxn ang="3cd4">
                <a:pos x="hc" y="t"/>
              </a:cxn>
              <a:cxn ang="0">
                <a:pos x="r" y="vc"/>
              </a:cxn>
              <a:cxn ang="cd4">
                <a:pos x="hc" y="b"/>
              </a:cxn>
              <a:cxn ang="cd2">
                <a:pos x="l" y="vc"/>
              </a:cxn>
            </a:cxnLst>
            <a:rect l="l" t="t" r="r" b="b"/>
            <a:pathLst>
              <a:path w="21600" h="21600">
                <a:moveTo>
                  <a:pt x="f0" y="f0"/>
                </a:moveTo>
                <a:lnTo>
                  <a:pt x="f1" y="f0"/>
                </a:lnTo>
                <a:lnTo>
                  <a:pt x="f1" y="f1"/>
                </a:lnTo>
                <a:lnTo>
                  <a:pt x="f0" y="f1"/>
                </a:lnTo>
                <a:lnTo>
                  <a:pt x="f0" y="f0"/>
                </a:lnTo>
                <a:close/>
              </a:path>
            </a:pathLst>
          </a:custGeom>
          <a:noFill/>
          <a:ln>
            <a:noFill/>
            <a:prstDash val="solid"/>
          </a:ln>
        </p:spPr>
        <p:txBody>
          <a:bodyPr wrap="none" lIns="90000" tIns="46800" rIns="90000" bIns="46800" compatLnSpc="0"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cs-CZ" sz="1200">
                <a:solidFill>
                  <a:srgbClr val="E8A436"/>
                </a:solidFill>
                <a:latin typeface="Arial" pitchFamily="18"/>
                <a:ea typeface="Microsoft YaHei" pitchFamily="2"/>
                <a:cs typeface="Mangal" pitchFamily="2"/>
              </a:rPr>
              <a:t>3</a:t>
            </a:r>
          </a:p>
        </p:txBody>
      </p:sp>
      <p:pic>
        <p:nvPicPr>
          <p:cNvPr id="10249" name="Picture 16"/>
          <p:cNvPicPr>
            <a:picLocks noChangeAspect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 rot="93000">
            <a:off x="6724650" y="1387475"/>
            <a:ext cx="2568575" cy="2498725"/>
          </a:xfrm>
          <a:prstGeom prst="rect">
            <a:avLst/>
          </a:prstGeom>
          <a:noFill/>
          <a:ln w="28440">
            <a:solidFill>
              <a:srgbClr val="E8A436"/>
            </a:solidFill>
            <a:miter lim="800000"/>
            <a:headEnd/>
            <a:tailEnd/>
          </a:ln>
        </p:spPr>
      </p:pic>
      <p:sp>
        <p:nvSpPr>
          <p:cNvPr id="16" name="Obdélník 15"/>
          <p:cNvSpPr/>
          <p:nvPr/>
        </p:nvSpPr>
        <p:spPr>
          <a:xfrm>
            <a:off x="215900" y="1417638"/>
            <a:ext cx="2519363" cy="431800"/>
          </a:xfrm>
          <a:prstGeom prst="rect">
            <a:avLst/>
          </a:prstGeom>
          <a:solidFill>
            <a:srgbClr val="CFE7F5"/>
          </a:solidFill>
          <a:ln w="36000">
            <a:solidFill>
              <a:srgbClr val="FF6600"/>
            </a:solidFill>
            <a:prstDash val="solid"/>
          </a:ln>
        </p:spPr>
        <p:txBody>
          <a:bodyPr wrap="none" lIns="108000" tIns="63000" rIns="108000" bIns="63000" anchor="ctr" compatLnSpc="0"/>
          <a:lstStyle/>
          <a:p>
            <a:pPr algn="ctr" fontAlgn="auto" hangingPunct="0">
              <a:spcBef>
                <a:spcPts val="0"/>
              </a:spcBef>
              <a:spcAft>
                <a:spcPts val="0"/>
              </a:spcAft>
              <a:defRPr/>
            </a:pPr>
            <a:r>
              <a:rPr lang="cs-CZ">
                <a:latin typeface="Arial" pitchFamily="18"/>
                <a:ea typeface="Microsoft YaHei" pitchFamily="2"/>
                <a:cs typeface="Mangal" pitchFamily="2"/>
              </a:rPr>
              <a:t>Hydroxid draselný</a:t>
            </a:r>
          </a:p>
        </p:txBody>
      </p:sp>
      <p:sp>
        <p:nvSpPr>
          <p:cNvPr id="17" name="Obdélník 16"/>
          <p:cNvSpPr/>
          <p:nvPr/>
        </p:nvSpPr>
        <p:spPr>
          <a:xfrm>
            <a:off x="6840538" y="6551613"/>
            <a:ext cx="2519362" cy="431800"/>
          </a:xfrm>
          <a:prstGeom prst="rect">
            <a:avLst/>
          </a:prstGeom>
          <a:solidFill>
            <a:srgbClr val="CFE7F5"/>
          </a:solidFill>
          <a:ln w="36000">
            <a:solidFill>
              <a:srgbClr val="FF6600"/>
            </a:solidFill>
            <a:prstDash val="solid"/>
          </a:ln>
        </p:spPr>
        <p:txBody>
          <a:bodyPr wrap="none" lIns="108000" tIns="63000" rIns="108000" bIns="63000" anchor="ctr" compatLnSpc="0"/>
          <a:lstStyle/>
          <a:p>
            <a:pPr algn="ctr" fontAlgn="auto" hangingPunct="0">
              <a:spcBef>
                <a:spcPts val="0"/>
              </a:spcBef>
              <a:spcAft>
                <a:spcPts val="0"/>
              </a:spcAft>
              <a:defRPr/>
            </a:pPr>
            <a:r>
              <a:rPr lang="cs-CZ" dirty="0">
                <a:latin typeface="Arial" pitchFamily="18"/>
                <a:ea typeface="Microsoft YaHei" pitchFamily="2"/>
                <a:cs typeface="Mangal" pitchFamily="2"/>
              </a:rPr>
              <a:t>Hydroxid vápenatý</a:t>
            </a:r>
          </a:p>
        </p:txBody>
      </p:sp>
      <p:sp>
        <p:nvSpPr>
          <p:cNvPr id="18" name="Obdélník 17"/>
          <p:cNvSpPr/>
          <p:nvPr/>
        </p:nvSpPr>
        <p:spPr>
          <a:xfrm>
            <a:off x="503238" y="6767513"/>
            <a:ext cx="2520950" cy="431800"/>
          </a:xfrm>
          <a:prstGeom prst="rect">
            <a:avLst/>
          </a:prstGeom>
          <a:solidFill>
            <a:srgbClr val="CFE7F5"/>
          </a:solidFill>
          <a:ln w="36000">
            <a:solidFill>
              <a:srgbClr val="FF6600"/>
            </a:solidFill>
            <a:prstDash val="solid"/>
          </a:ln>
        </p:spPr>
        <p:txBody>
          <a:bodyPr wrap="none" lIns="108000" tIns="63000" rIns="108000" bIns="63000" anchor="ctr" compatLnSpc="0"/>
          <a:lstStyle/>
          <a:p>
            <a:pPr algn="ctr" fontAlgn="auto" hangingPunct="0">
              <a:spcBef>
                <a:spcPts val="0"/>
              </a:spcBef>
              <a:spcAft>
                <a:spcPts val="0"/>
              </a:spcAft>
              <a:defRPr/>
            </a:pPr>
            <a:r>
              <a:rPr lang="cs-CZ">
                <a:latin typeface="Arial" pitchFamily="18"/>
                <a:ea typeface="Microsoft YaHei" pitchFamily="2"/>
                <a:cs typeface="Mangal" pitchFamily="2"/>
              </a:rPr>
              <a:t>Hydroxid sodný</a:t>
            </a:r>
          </a:p>
        </p:txBody>
      </p:sp>
      <p:sp>
        <p:nvSpPr>
          <p:cNvPr id="19" name="Obdélník 18"/>
          <p:cNvSpPr/>
          <p:nvPr/>
        </p:nvSpPr>
        <p:spPr>
          <a:xfrm>
            <a:off x="7343775" y="3816350"/>
            <a:ext cx="2520950" cy="431800"/>
          </a:xfrm>
          <a:prstGeom prst="rect">
            <a:avLst/>
          </a:prstGeom>
          <a:solidFill>
            <a:srgbClr val="CFE7F5"/>
          </a:solidFill>
          <a:ln w="36000">
            <a:solidFill>
              <a:srgbClr val="FF6600"/>
            </a:solidFill>
            <a:prstDash val="solid"/>
          </a:ln>
        </p:spPr>
        <p:txBody>
          <a:bodyPr wrap="none" lIns="108000" tIns="63000" rIns="108000" bIns="63000" anchor="ctr" compatLnSpc="0"/>
          <a:lstStyle/>
          <a:p>
            <a:pPr algn="ctr" fontAlgn="auto" hangingPunct="0">
              <a:spcBef>
                <a:spcPts val="0"/>
              </a:spcBef>
              <a:spcAft>
                <a:spcPts val="0"/>
              </a:spcAft>
              <a:defRPr/>
            </a:pPr>
            <a:r>
              <a:rPr lang="cs-CZ">
                <a:latin typeface="Arial" pitchFamily="18"/>
                <a:ea typeface="Microsoft YaHei" pitchFamily="2"/>
                <a:cs typeface="Mangal" pitchFamily="2"/>
              </a:rPr>
              <a:t>Hydroxid amonný</a:t>
            </a:r>
          </a:p>
        </p:txBody>
      </p:sp>
    </p:spTree>
  </p:cSld>
  <p:clrMapOvr>
    <a:masterClrMapping/>
  </p:clrMapOvr>
  <p:transition spd="slow">
    <p:wipe/>
    <p:sndAc>
      <p:stSnd>
        <p:snd r:embed="rId3" name="cashreg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0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38" name="Nadpis 1"/>
          <p:cNvSpPr txBox="1">
            <a:spLocks noGrp="1"/>
          </p:cNvSpPr>
          <p:nvPr>
            <p:ph type="title" idx="4294967295"/>
          </p:nvPr>
        </p:nvSpPr>
        <p:spPr>
          <a:xfrm>
            <a:off x="1008063" y="0"/>
            <a:ext cx="7772400" cy="1470025"/>
          </a:xfrm>
        </p:spPr>
        <p:txBody>
          <a:bodyPr lIns="91440" tIns="45720" rIns="91440" bIns="45720"/>
          <a:lstStyle/>
          <a:p>
            <a:pPr algn="l" eaLnBrk="1" hangingPunct="1">
              <a:buSzPct val="45000"/>
              <a:buFont typeface="StarSymbol"/>
              <a:buNone/>
              <a:defRPr/>
            </a:pPr>
            <a:r>
              <a:rPr altLang="cs-CZ" sz="3200" b="1" i="1" u="sng" dirty="0" smtClean="0">
                <a:solidFill>
                  <a:srgbClr val="FF0000"/>
                </a:solidFill>
                <a:latin typeface="Comic Sans MS" pitchFamily="66" charset="0"/>
                <a:ea typeface="Microsoft YaHei" pitchFamily="34" charset="-122"/>
                <a:cs typeface="Mangal" pitchFamily="18" charset="0"/>
              </a:rPr>
              <a:t>VÝSKYT A VYUŽITÍ  SOLÍ</a:t>
            </a:r>
            <a:r>
              <a:rPr altLang="cs-CZ" sz="3200" b="1" dirty="0" smtClean="0">
                <a:solidFill>
                  <a:srgbClr val="000000"/>
                </a:solidFill>
                <a:latin typeface="Arial" pitchFamily="34" charset="0"/>
                <a:ea typeface="Microsoft YaHei" pitchFamily="34" charset="-122"/>
                <a:cs typeface="Mangal" pitchFamily="18" charset="0"/>
              </a:rPr>
              <a:t/>
            </a:r>
            <a:br>
              <a:rPr altLang="cs-CZ" sz="3200" b="1" dirty="0" smtClean="0">
                <a:solidFill>
                  <a:srgbClr val="000000"/>
                </a:solidFill>
                <a:latin typeface="Arial" pitchFamily="34" charset="0"/>
                <a:ea typeface="Microsoft YaHei" pitchFamily="34" charset="-122"/>
                <a:cs typeface="Mangal" pitchFamily="18" charset="0"/>
              </a:rPr>
            </a:br>
            <a:r>
              <a:rPr altLang="cs-CZ" sz="2000" b="1" i="1" dirty="0" smtClean="0">
                <a:solidFill>
                  <a:schemeClr val="tx1"/>
                </a:solidFill>
                <a:latin typeface="Comic Sans MS" panose="030F0702030302020204" pitchFamily="66" charset="0"/>
                <a:ea typeface="Microsoft YaHei" pitchFamily="34" charset="-122"/>
                <a:cs typeface="Mangal" pitchFamily="18" charset="0"/>
              </a:rPr>
              <a:t>MEZI SOLI PATŘÍ: </a:t>
            </a:r>
            <a:br>
              <a:rPr altLang="cs-CZ" sz="2000" b="1" i="1" dirty="0" smtClean="0">
                <a:solidFill>
                  <a:schemeClr val="tx1"/>
                </a:solidFill>
                <a:latin typeface="Comic Sans MS" panose="030F0702030302020204" pitchFamily="66" charset="0"/>
                <a:ea typeface="Microsoft YaHei" pitchFamily="34" charset="-122"/>
                <a:cs typeface="Mangal" pitchFamily="18" charset="0"/>
              </a:rPr>
            </a:br>
            <a:r>
              <a:rPr altLang="cs-CZ" sz="2000" b="1" i="1" dirty="0" smtClean="0">
                <a:solidFill>
                  <a:schemeClr val="accent6">
                    <a:lumMod val="75000"/>
                  </a:schemeClr>
                </a:solidFill>
                <a:latin typeface="Comic Sans MS" panose="030F0702030302020204" pitchFamily="66" charset="0"/>
                <a:ea typeface="Microsoft YaHei" pitchFamily="34" charset="-122"/>
                <a:cs typeface="Mangal" pitchFamily="18" charset="0"/>
              </a:rPr>
              <a:t>CHLORIDY, </a:t>
            </a:r>
            <a:r>
              <a:rPr altLang="cs-CZ" sz="2000" b="1" i="1" dirty="0" smtClean="0">
                <a:solidFill>
                  <a:schemeClr val="accent2"/>
                </a:solidFill>
                <a:latin typeface="Comic Sans MS" panose="030F0702030302020204" pitchFamily="66" charset="0"/>
                <a:ea typeface="Microsoft YaHei" pitchFamily="34" charset="-122"/>
                <a:cs typeface="Mangal" pitchFamily="18" charset="0"/>
              </a:rPr>
              <a:t>DUSIČNANY,</a:t>
            </a:r>
            <a:r>
              <a:rPr altLang="cs-CZ" sz="2000" b="1" i="1" dirty="0" smtClean="0">
                <a:solidFill>
                  <a:schemeClr val="tx1"/>
                </a:solidFill>
                <a:latin typeface="Comic Sans MS" panose="030F0702030302020204" pitchFamily="66" charset="0"/>
                <a:ea typeface="Microsoft YaHei" pitchFamily="34" charset="-122"/>
                <a:cs typeface="Mangal" pitchFamily="18" charset="0"/>
              </a:rPr>
              <a:t> </a:t>
            </a:r>
            <a:r>
              <a:rPr altLang="cs-CZ" sz="2000" b="1" i="1" dirty="0" smtClean="0">
                <a:solidFill>
                  <a:schemeClr val="accent2">
                    <a:lumMod val="75000"/>
                  </a:schemeClr>
                </a:solidFill>
                <a:latin typeface="Comic Sans MS" panose="030F0702030302020204" pitchFamily="66" charset="0"/>
                <a:ea typeface="Microsoft YaHei" pitchFamily="34" charset="-122"/>
                <a:cs typeface="Mangal" pitchFamily="18" charset="0"/>
              </a:rPr>
              <a:t>SÍRANY</a:t>
            </a:r>
          </a:p>
        </p:txBody>
      </p:sp>
      <p:sp>
        <p:nvSpPr>
          <p:cNvPr id="3" name="TextovéPole 1"/>
          <p:cNvSpPr/>
          <p:nvPr/>
        </p:nvSpPr>
        <p:spPr>
          <a:xfrm>
            <a:off x="360363" y="1547813"/>
            <a:ext cx="9648825" cy="4597400"/>
          </a:xfrm>
          <a:custGeom>
            <a:avLst/>
            <a:gdLst>
              <a:gd name="f0" fmla="val 0"/>
              <a:gd name="f1" fmla="val 21600"/>
            </a:gdLst>
            <a:ahLst/>
            <a:cxnLst>
              <a:cxn ang="3cd4">
                <a:pos x="hc" y="t"/>
              </a:cxn>
              <a:cxn ang="0">
                <a:pos x="r" y="vc"/>
              </a:cxn>
              <a:cxn ang="cd4">
                <a:pos x="hc" y="b"/>
              </a:cxn>
              <a:cxn ang="cd2">
                <a:pos x="l" y="vc"/>
              </a:cxn>
            </a:cxnLst>
            <a:rect l="l" t="t" r="r" b="b"/>
            <a:pathLst>
              <a:path w="21600" h="21600">
                <a:moveTo>
                  <a:pt x="f0" y="f0"/>
                </a:moveTo>
                <a:lnTo>
                  <a:pt x="f1" y="f0"/>
                </a:lnTo>
                <a:lnTo>
                  <a:pt x="f1" y="f1"/>
                </a:lnTo>
                <a:lnTo>
                  <a:pt x="f0" y="f1"/>
                </a:lnTo>
                <a:lnTo>
                  <a:pt x="f0" y="f0"/>
                </a:lnTo>
                <a:close/>
              </a:path>
            </a:pathLst>
          </a:custGeom>
          <a:noFill/>
          <a:ln>
            <a:noFill/>
            <a:prstDash val="solid"/>
          </a:ln>
        </p:spPr>
        <p:txBody>
          <a:bodyPr lIns="90000" tIns="46800" rIns="90000" bIns="46800" compatLnSpc="0"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cs-CZ" sz="2800" b="1" i="1" u="sng" dirty="0">
                <a:solidFill>
                  <a:srgbClr val="E46C0A"/>
                </a:solidFill>
                <a:latin typeface="Comic Sans MS" pitchFamily="66"/>
                <a:ea typeface="Microsoft YaHei" pitchFamily="2"/>
                <a:cs typeface="Mangal" pitchFamily="2"/>
              </a:rPr>
              <a:t>Chlorid sodný </a:t>
            </a:r>
            <a:r>
              <a:rPr lang="cs-CZ" sz="2800" i="1" dirty="0">
                <a:latin typeface="Comic Sans MS" pitchFamily="66"/>
                <a:ea typeface="Microsoft YaHei" pitchFamily="2"/>
                <a:cs typeface="Mangal" pitchFamily="2"/>
              </a:rPr>
              <a:t>= kuchyňská sůl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cs-CZ" sz="2800" i="1" dirty="0">
                <a:latin typeface="Comic Sans MS" pitchFamily="66"/>
                <a:ea typeface="Microsoft YaHei" pitchFamily="2"/>
                <a:cs typeface="Mangal" pitchFamily="2"/>
              </a:rPr>
              <a:t>výskyt: </a:t>
            </a:r>
            <a:r>
              <a:rPr lang="cs-CZ" sz="2800" b="1" i="1" dirty="0">
                <a:latin typeface="Comic Sans MS" pitchFamily="66"/>
                <a:ea typeface="Microsoft YaHei" pitchFamily="2"/>
                <a:cs typeface="Mangal" pitchFamily="2"/>
              </a:rPr>
              <a:t>nerost - kamenná sůl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cs-CZ" sz="2800" i="1" dirty="0">
                <a:latin typeface="Comic Sans MS" pitchFamily="66"/>
                <a:ea typeface="Microsoft YaHei" pitchFamily="2"/>
                <a:cs typeface="Mangal" pitchFamily="2"/>
              </a:rPr>
              <a:t>*nepostradatelný pro živočichy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cs-CZ" sz="2800" i="1" dirty="0">
                <a:latin typeface="Comic Sans MS" pitchFamily="66"/>
                <a:ea typeface="Microsoft YaHei" pitchFamily="2"/>
                <a:cs typeface="Mangal" pitchFamily="2"/>
              </a:rPr>
              <a:t>*dochucování jídel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cs-CZ" sz="2800" i="1" dirty="0">
                <a:latin typeface="Comic Sans MS" pitchFamily="66"/>
                <a:ea typeface="Microsoft YaHei" pitchFamily="2"/>
                <a:cs typeface="Mangal" pitchFamily="2"/>
              </a:rPr>
              <a:t>*konzervace masa a zeleniny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cs-CZ" sz="2800" i="1" dirty="0">
                <a:latin typeface="Comic Sans MS" pitchFamily="66"/>
                <a:ea typeface="Microsoft YaHei" pitchFamily="2"/>
                <a:cs typeface="Mangal" pitchFamily="2"/>
              </a:rPr>
              <a:t>*chemická surovina – elektrolýzou se získá vodík, chlor,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  <a:tabLst>
                <a:tab pos="0" algn="l"/>
                <a:tab pos="914400" algn="l"/>
                <a:tab pos="1828800" algn="l"/>
                <a:tab pos="2743199" algn="l"/>
                <a:tab pos="3657600" algn="l"/>
                <a:tab pos="4572000" algn="l"/>
                <a:tab pos="5486399" algn="l"/>
                <a:tab pos="6400799" algn="l"/>
                <a:tab pos="7315200" algn="l"/>
                <a:tab pos="8229600" algn="l"/>
                <a:tab pos="9144000" algn="l"/>
                <a:tab pos="10058400" algn="l"/>
              </a:tabLst>
              <a:defRPr/>
            </a:pPr>
            <a:r>
              <a:rPr lang="cs-CZ" sz="2800" i="1" dirty="0">
                <a:latin typeface="Comic Sans MS" pitchFamily="66"/>
                <a:ea typeface="Microsoft YaHei" pitchFamily="2"/>
                <a:cs typeface="Mangal" pitchFamily="2"/>
              </a:rPr>
              <a:t>			   hydroxid sodný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cs-CZ" sz="2800" i="1" dirty="0">
                <a:latin typeface="Comic Sans MS" pitchFamily="66"/>
                <a:ea typeface="Microsoft YaHei" pitchFamily="2"/>
                <a:cs typeface="Mangal" pitchFamily="2"/>
              </a:rPr>
              <a:t>*výroba mýdel, sody,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cs-CZ" sz="2800" i="1" dirty="0">
                <a:latin typeface="Comic Sans MS" pitchFamily="66"/>
                <a:ea typeface="Microsoft YaHei" pitchFamily="2"/>
                <a:cs typeface="Mangal" pitchFamily="2"/>
              </a:rPr>
              <a:t>*odstraňování námrazy na komunikacích</a:t>
            </a:r>
          </a:p>
        </p:txBody>
      </p:sp>
      <p:pic>
        <p:nvPicPr>
          <p:cNvPr id="11268" name="Picture 6" descr="http://ceskebudejovice.casd.cz/wp-content/uploads/2011/04/solsanka_jedla_1KG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6911975" y="274638"/>
            <a:ext cx="2359025" cy="3556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>
    <p:wipe/>
    <p:sndAc>
      <p:stSnd>
        <p:snd r:embed="rId3" name="cashreg.wav"/>
      </p:stSnd>
    </p:sndAc>
  </p:transition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720725" y="465138"/>
            <a:ext cx="8423275" cy="4060825"/>
          </a:xfrm>
          <a:prstGeom prst="rect">
            <a:avLst/>
          </a:prstGeom>
          <a:noFill/>
          <a:ln>
            <a:noFill/>
          </a:ln>
        </p:spPr>
        <p:txBody>
          <a:bodyPr wrap="none" lIns="90000" tIns="45000" rIns="90000" bIns="45000" compatLnSpc="0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cs-CZ" sz="2800" b="1" i="1" u="sng">
                <a:solidFill>
                  <a:srgbClr val="E46C0A"/>
                </a:solidFill>
                <a:latin typeface="Comic Sans MS" pitchFamily="66"/>
                <a:ea typeface="Microsoft YaHei" pitchFamily="2"/>
                <a:cs typeface="Mangal" pitchFamily="2"/>
              </a:rPr>
              <a:t>Chlorid draselný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cs-CZ" sz="2800" i="1">
                <a:latin typeface="Comic Sans MS" pitchFamily="66"/>
                <a:ea typeface="Microsoft YaHei" pitchFamily="2"/>
                <a:cs typeface="Mangal" pitchFamily="2"/>
              </a:rPr>
              <a:t>---draselné hnojivo,výroba mýdel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cs-CZ" sz="2800" i="1">
              <a:latin typeface="Comic Sans MS" pitchFamily="66"/>
              <a:ea typeface="Microsoft YaHei" pitchFamily="2"/>
              <a:cs typeface="Mangal" pitchFamily="2"/>
            </a:endParaRP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cs-CZ" sz="2800" b="1" i="1" u="sng">
                <a:solidFill>
                  <a:srgbClr val="E46C0A"/>
                </a:solidFill>
                <a:latin typeface="Comic Sans MS" pitchFamily="66"/>
                <a:ea typeface="Microsoft YaHei" pitchFamily="2"/>
                <a:cs typeface="Mangal" pitchFamily="2"/>
              </a:rPr>
              <a:t>Chlorid a bromid stříbrný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cs-CZ" sz="2800" i="1">
                <a:latin typeface="Comic Sans MS" pitchFamily="66"/>
                <a:ea typeface="Microsoft YaHei" pitchFamily="2"/>
                <a:cs typeface="Mangal" pitchFamily="2"/>
              </a:rPr>
              <a:t>---snímkování v    lékařství</a:t>
            </a:r>
          </a:p>
        </p:txBody>
      </p:sp>
      <p:pic>
        <p:nvPicPr>
          <p:cNvPr id="12291" name="Obrázek 2"/>
          <p:cNvPicPr>
            <a:picLocks noChangeAspect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700088" y="3132138"/>
            <a:ext cx="2638425" cy="17335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2292" name="Obrázek 3"/>
          <p:cNvPicPr>
            <a:picLocks noChangeAspect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1044575" y="5305425"/>
            <a:ext cx="3887788" cy="19034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2293" name="Obrázek 4"/>
          <p:cNvPicPr>
            <a:picLocks noChangeAspect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5761038" y="1654175"/>
            <a:ext cx="3754437" cy="25193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2294" name="Picture 8" descr="ruka"/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 rot="-4438712">
            <a:off x="6553201" y="4865687"/>
            <a:ext cx="1733550" cy="22574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>
    <p:wipe/>
    <p:sndAc>
      <p:stSnd>
        <p:snd r:embed="rId3" name="cashreg.wav"/>
      </p:stSnd>
    </p:sndAc>
  </p:transition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576263" y="431800"/>
            <a:ext cx="8423275" cy="6530975"/>
          </a:xfrm>
          <a:prstGeom prst="rect">
            <a:avLst/>
          </a:prstGeom>
          <a:noFill/>
          <a:ln>
            <a:noFill/>
          </a:ln>
        </p:spPr>
        <p:txBody>
          <a:bodyPr wrap="none" lIns="90000" tIns="45000" rIns="90000" bIns="45000" compatLnSpc="0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cs-CZ" sz="2800" b="1" i="1" u="sng" dirty="0">
                <a:solidFill>
                  <a:srgbClr val="7E0021"/>
                </a:solidFill>
                <a:latin typeface="Comic Sans MS" pitchFamily="66"/>
                <a:ea typeface="Microsoft YaHei" pitchFamily="2"/>
                <a:cs typeface="Mangal" pitchFamily="2"/>
              </a:rPr>
              <a:t>Sírany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cs-CZ" sz="2800" b="1" i="1" u="sng" dirty="0">
                <a:solidFill>
                  <a:srgbClr val="7E0021"/>
                </a:solidFill>
                <a:latin typeface="Comic Sans MS" pitchFamily="66"/>
                <a:ea typeface="Microsoft YaHei" pitchFamily="2"/>
                <a:cs typeface="Mangal" pitchFamily="2"/>
              </a:rPr>
              <a:t>Síran sodný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cs-CZ" sz="2800" b="1" i="1" dirty="0">
                <a:latin typeface="Comic Sans MS" pitchFamily="66"/>
                <a:ea typeface="Microsoft YaHei" pitchFamily="2"/>
                <a:cs typeface="Mangal" pitchFamily="2"/>
              </a:rPr>
              <a:t>výroba skla a pracích prášků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cs-CZ" sz="2800" b="1" i="1" dirty="0">
              <a:latin typeface="Comic Sans MS" pitchFamily="66"/>
              <a:ea typeface="Microsoft YaHei" pitchFamily="2"/>
              <a:cs typeface="Mangal" pitchFamily="2"/>
            </a:endParaRP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cs-CZ" sz="2800" b="1" i="1" u="sng" dirty="0">
                <a:solidFill>
                  <a:srgbClr val="7E0021"/>
                </a:solidFill>
                <a:latin typeface="Comic Sans MS" pitchFamily="66"/>
                <a:ea typeface="Microsoft YaHei" pitchFamily="2"/>
                <a:cs typeface="Mangal" pitchFamily="2"/>
              </a:rPr>
              <a:t>Síran měďnatý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cs-CZ" sz="2800" b="1" i="1" dirty="0">
                <a:latin typeface="Comic Sans MS" pitchFamily="66"/>
                <a:ea typeface="Microsoft YaHei" pitchFamily="2"/>
                <a:cs typeface="Mangal" pitchFamily="2"/>
              </a:rPr>
              <a:t>= modrá skalice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cs-CZ" sz="2800" b="1" i="1" dirty="0">
                <a:latin typeface="Comic Sans MS" pitchFamily="66"/>
                <a:ea typeface="Microsoft YaHei" pitchFamily="2"/>
                <a:cs typeface="Mangal" pitchFamily="2"/>
              </a:rPr>
              <a:t>poměďování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cs-CZ" sz="2800" b="1" i="1" dirty="0">
                <a:latin typeface="Comic Sans MS" pitchFamily="66"/>
                <a:ea typeface="Microsoft YaHei" pitchFamily="2"/>
                <a:cs typeface="Mangal" pitchFamily="2"/>
              </a:rPr>
              <a:t>výroba barev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cs-CZ" sz="2800" b="1" i="1" dirty="0">
                <a:latin typeface="Comic Sans MS" pitchFamily="66"/>
                <a:ea typeface="Microsoft YaHei" pitchFamily="2"/>
                <a:cs typeface="Mangal" pitchFamily="2"/>
              </a:rPr>
              <a:t>postřiky proti plísním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cs-CZ" sz="2800" b="1" i="1" dirty="0">
              <a:latin typeface="Comic Sans MS" pitchFamily="66"/>
              <a:ea typeface="Microsoft YaHei" pitchFamily="2"/>
              <a:cs typeface="Mangal" pitchFamily="2"/>
            </a:endParaRP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cs-CZ" sz="2800" b="1" i="1" u="sng" dirty="0">
                <a:solidFill>
                  <a:srgbClr val="7E0021"/>
                </a:solidFill>
                <a:latin typeface="Comic Sans MS" pitchFamily="66"/>
                <a:ea typeface="Microsoft YaHei" pitchFamily="2"/>
                <a:cs typeface="Mangal" pitchFamily="2"/>
              </a:rPr>
              <a:t>Síran vápenatý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cs-CZ" sz="2800" b="1" i="1" dirty="0">
                <a:latin typeface="Comic Sans MS" pitchFamily="66"/>
                <a:ea typeface="Microsoft YaHei" pitchFamily="2"/>
                <a:cs typeface="Mangal" pitchFamily="2"/>
              </a:rPr>
              <a:t>= sádrovec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cs-CZ" sz="2800" b="1" i="1" dirty="0">
                <a:latin typeface="Comic Sans MS" pitchFamily="66"/>
                <a:ea typeface="Microsoft YaHei" pitchFamily="2"/>
                <a:cs typeface="Mangal" pitchFamily="2"/>
              </a:rPr>
              <a:t>pálením se z něj vyrábí sádra</a:t>
            </a:r>
          </a:p>
        </p:txBody>
      </p:sp>
      <p:pic>
        <p:nvPicPr>
          <p:cNvPr id="13315" name="Obrázek 2"/>
          <p:cNvPicPr>
            <a:picLocks noChangeAspect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6075363" y="5688013"/>
            <a:ext cx="3429000" cy="1333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3316" name="Obrázek 3"/>
          <p:cNvPicPr>
            <a:picLocks noChangeAspect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5013325" y="2339975"/>
            <a:ext cx="2381250" cy="2381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3317" name="Picture 7" descr="http://www.aktualneletaky.eu/al/1636-teta-drogeria-letak/teta-drogeria-letak0s.jpg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7272338" y="363538"/>
            <a:ext cx="2319337" cy="32797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>
    <p:wipe/>
    <p:sndAc>
      <p:stSnd>
        <p:snd r:embed="rId3" name="cashreg.wav"/>
      </p:stSnd>
    </p:sndAc>
  </p:transition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/>
          <p:nvPr/>
        </p:nvSpPr>
        <p:spPr>
          <a:xfrm>
            <a:off x="863600" y="563563"/>
            <a:ext cx="4984750" cy="7104062"/>
          </a:xfrm>
          <a:custGeom>
            <a:avLst/>
            <a:gdLst>
              <a:gd name="f0" fmla="val 0"/>
              <a:gd name="f1" fmla="val 21600"/>
            </a:gdLst>
            <a:ahLst/>
            <a:cxnLst>
              <a:cxn ang="3cd4">
                <a:pos x="hc" y="t"/>
              </a:cxn>
              <a:cxn ang="0">
                <a:pos x="r" y="vc"/>
              </a:cxn>
              <a:cxn ang="cd4">
                <a:pos x="hc" y="b"/>
              </a:cxn>
              <a:cxn ang="cd2">
                <a:pos x="l" y="vc"/>
              </a:cxn>
            </a:cxnLst>
            <a:rect l="l" t="t" r="r" b="b"/>
            <a:pathLst>
              <a:path w="21600" h="21600">
                <a:moveTo>
                  <a:pt x="f0" y="f0"/>
                </a:moveTo>
                <a:lnTo>
                  <a:pt x="f1" y="f0"/>
                </a:lnTo>
                <a:lnTo>
                  <a:pt x="f1" y="f1"/>
                </a:lnTo>
                <a:lnTo>
                  <a:pt x="f0" y="f1"/>
                </a:lnTo>
                <a:lnTo>
                  <a:pt x="f0" y="f0"/>
                </a:lnTo>
                <a:close/>
              </a:path>
            </a:pathLst>
          </a:custGeom>
          <a:noFill/>
          <a:ln>
            <a:noFill/>
            <a:prstDash val="solid"/>
          </a:ln>
        </p:spPr>
        <p:txBody>
          <a:bodyPr wrap="none" lIns="90000" tIns="46800" rIns="90000" bIns="46800" compatLnSpc="0"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cs-CZ" sz="2800" b="1" i="1" u="sng" dirty="0">
                <a:solidFill>
                  <a:schemeClr val="accent2">
                    <a:lumMod val="75000"/>
                  </a:schemeClr>
                </a:solidFill>
                <a:latin typeface="Comic Sans MS" pitchFamily="66"/>
                <a:ea typeface="Microsoft YaHei" pitchFamily="2"/>
                <a:cs typeface="Mangal" pitchFamily="2"/>
              </a:rPr>
              <a:t>Dusičnany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cs-CZ" sz="2800" i="1" dirty="0">
              <a:solidFill>
                <a:srgbClr val="953735"/>
              </a:solidFill>
              <a:latin typeface="Comic Sans MS" pitchFamily="66"/>
              <a:ea typeface="Microsoft YaHei" pitchFamily="2"/>
              <a:cs typeface="Mangal" pitchFamily="2"/>
            </a:endParaRP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cs-CZ" sz="2800" b="1" i="1" u="sng" dirty="0">
                <a:solidFill>
                  <a:schemeClr val="accent2">
                    <a:lumMod val="75000"/>
                  </a:schemeClr>
                </a:solidFill>
                <a:latin typeface="Comic Sans MS" pitchFamily="66"/>
                <a:ea typeface="Microsoft YaHei" pitchFamily="2"/>
                <a:cs typeface="Mangal" pitchFamily="2"/>
              </a:rPr>
              <a:t>Dusičnan draselný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cs-CZ" sz="2800" dirty="0">
                <a:latin typeface="Calibri" pitchFamily="34"/>
                <a:ea typeface="Microsoft YaHei" pitchFamily="2"/>
                <a:cs typeface="Mangal" pitchFamily="2"/>
              </a:rPr>
              <a:t>= </a:t>
            </a:r>
            <a:r>
              <a:rPr lang="cs-CZ" sz="2800" dirty="0" err="1">
                <a:latin typeface="Calibri" pitchFamily="34"/>
                <a:ea typeface="Microsoft YaHei" pitchFamily="2"/>
                <a:cs typeface="Mangal" pitchFamily="2"/>
              </a:rPr>
              <a:t>sanytr</a:t>
            </a:r>
            <a:endParaRPr lang="cs-CZ" sz="2800" dirty="0">
              <a:latin typeface="Calibri" pitchFamily="34"/>
              <a:ea typeface="Microsoft YaHei" pitchFamily="2"/>
              <a:cs typeface="Mangal" pitchFamily="2"/>
            </a:endParaRP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cs-CZ" sz="2800" dirty="0">
                <a:latin typeface="Calibri" pitchFamily="34"/>
                <a:ea typeface="Microsoft YaHei" pitchFamily="2"/>
                <a:cs typeface="Mangal" pitchFamily="2"/>
              </a:rPr>
              <a:t>výroba střelného prachu, hnojivo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cs-CZ" sz="2800" dirty="0">
                <a:latin typeface="Calibri" pitchFamily="34"/>
                <a:ea typeface="Microsoft YaHei" pitchFamily="2"/>
                <a:cs typeface="Mangal" pitchFamily="2"/>
              </a:rPr>
              <a:t> 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cs-CZ" sz="2800" b="1" i="1" u="sng" dirty="0">
              <a:solidFill>
                <a:srgbClr val="E46C0A"/>
              </a:solidFill>
              <a:latin typeface="Comic Sans MS" pitchFamily="66"/>
              <a:ea typeface="Microsoft YaHei" pitchFamily="2"/>
              <a:cs typeface="Mangal" pitchFamily="2"/>
            </a:endParaRP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cs-CZ" sz="2800" b="1" i="1" u="sng" dirty="0">
                <a:solidFill>
                  <a:schemeClr val="accent2">
                    <a:lumMod val="75000"/>
                  </a:schemeClr>
                </a:solidFill>
                <a:latin typeface="Comic Sans MS" pitchFamily="66"/>
                <a:ea typeface="Microsoft YaHei" pitchFamily="2"/>
                <a:cs typeface="Mangal" pitchFamily="2"/>
              </a:rPr>
              <a:t>Dusičnan sodný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cs-CZ" sz="2800" dirty="0">
                <a:latin typeface="Calibri" pitchFamily="34"/>
                <a:ea typeface="Microsoft YaHei" pitchFamily="2"/>
                <a:cs typeface="Mangal" pitchFamily="2"/>
              </a:rPr>
              <a:t>výroba hnojiv (ledky)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cs-CZ" sz="2800" dirty="0">
              <a:latin typeface="Calibri" pitchFamily="34"/>
              <a:ea typeface="Microsoft YaHei" pitchFamily="2"/>
              <a:cs typeface="Mangal" pitchFamily="2"/>
            </a:endParaRP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cs-CZ" sz="2800" b="1" i="1" u="sng" dirty="0">
              <a:solidFill>
                <a:srgbClr val="E46C0A"/>
              </a:solidFill>
              <a:latin typeface="Comic Sans MS" pitchFamily="66"/>
              <a:ea typeface="Microsoft YaHei" pitchFamily="2"/>
              <a:cs typeface="Mangal" pitchFamily="2"/>
            </a:endParaRP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cs-CZ" sz="2800" b="1" i="1" u="sng" dirty="0">
                <a:solidFill>
                  <a:schemeClr val="accent2">
                    <a:lumMod val="75000"/>
                  </a:schemeClr>
                </a:solidFill>
                <a:latin typeface="Comic Sans MS" pitchFamily="66"/>
                <a:ea typeface="Microsoft YaHei" pitchFamily="2"/>
                <a:cs typeface="Mangal" pitchFamily="2"/>
              </a:rPr>
              <a:t>Dusičnan stříbrný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cs-CZ" sz="2800" dirty="0">
                <a:latin typeface="Calibri" pitchFamily="34"/>
                <a:ea typeface="Microsoft YaHei" pitchFamily="2"/>
                <a:cs typeface="Mangal" pitchFamily="2"/>
              </a:rPr>
              <a:t>= lápis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cs-CZ" sz="2800" dirty="0">
                <a:latin typeface="Calibri" pitchFamily="34"/>
                <a:ea typeface="Microsoft YaHei" pitchFamily="2"/>
                <a:cs typeface="Mangal" pitchFamily="2"/>
              </a:rPr>
              <a:t>kožní lékařství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cs-CZ" sz="2800" dirty="0">
              <a:latin typeface="Calibri" pitchFamily="34"/>
              <a:ea typeface="Microsoft YaHei" pitchFamily="2"/>
              <a:cs typeface="Mangal" pitchFamily="2"/>
            </a:endParaRPr>
          </a:p>
        </p:txBody>
      </p:sp>
      <p:pic>
        <p:nvPicPr>
          <p:cNvPr id="14339" name="Obrázek 2"/>
          <p:cNvPicPr>
            <a:picLocks noChangeAspect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6580188" y="2411413"/>
            <a:ext cx="1771650" cy="25812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4340" name="Obrázek 3"/>
          <p:cNvPicPr>
            <a:picLocks noChangeAspect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7361238" y="5129213"/>
            <a:ext cx="2143125" cy="21431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4341" name="Obrázek 4"/>
          <p:cNvPicPr>
            <a:picLocks noChangeAspect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4651375" y="4992688"/>
            <a:ext cx="2476500" cy="18478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4342" name="Obrázek 5"/>
          <p:cNvPicPr>
            <a:picLocks noChangeAspect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4694238" y="287338"/>
            <a:ext cx="1425575" cy="19446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4343" name="Obrázek 6"/>
          <p:cNvPicPr>
            <a:picLocks noChangeAspect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7343775" y="161925"/>
            <a:ext cx="2143125" cy="21415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>
    <p:wipe/>
    <p:sndAc>
      <p:stSnd>
        <p:snd r:embed="rId3" name="cashreg.wav"/>
      </p:stSnd>
    </p:sndAc>
  </p:transition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2" name="Nadpis 1"/>
          <p:cNvSpPr txBox="1">
            <a:spLocks noGrp="1"/>
          </p:cNvSpPr>
          <p:nvPr>
            <p:ph type="title" idx="4294967295"/>
          </p:nvPr>
        </p:nvSpPr>
        <p:spPr/>
        <p:txBody>
          <a:bodyPr/>
          <a:lstStyle/>
          <a:p>
            <a:pPr eaLnBrk="1">
              <a:buSzPct val="45000"/>
              <a:buFont typeface="StarSymbol"/>
              <a:buNone/>
            </a:pPr>
            <a:r>
              <a:rPr altLang="cs-CZ" sz="3200" b="1" i="1" u="sng" smtClean="0">
                <a:solidFill>
                  <a:srgbClr val="000000"/>
                </a:solidFill>
                <a:latin typeface="Comic Sans MS" pitchFamily="66" charset="0"/>
                <a:ea typeface="Microsoft YaHei" pitchFamily="34" charset="-122"/>
              </a:rPr>
              <a:t>Pracovní list:</a:t>
            </a:r>
          </a:p>
        </p:txBody>
      </p:sp>
      <p:sp>
        <p:nvSpPr>
          <p:cNvPr id="15363" name="Zástupný symbol pro text 2"/>
          <p:cNvSpPr txBox="1">
            <a:spLocks noGrp="1"/>
          </p:cNvSpPr>
          <p:nvPr>
            <p:ph type="body" idx="4294967295"/>
          </p:nvPr>
        </p:nvSpPr>
        <p:spPr/>
        <p:txBody>
          <a:bodyPr/>
          <a:lstStyle/>
          <a:p>
            <a:pPr marL="431800" indent="-323850" eaLnBrk="1">
              <a:buSzPct val="45000"/>
              <a:buFont typeface="StarSymbol"/>
              <a:buChar char="●"/>
            </a:pPr>
            <a:r>
              <a:rPr altLang="cs-CZ" sz="2800" i="1" smtClean="0">
                <a:solidFill>
                  <a:srgbClr val="000000"/>
                </a:solidFill>
                <a:latin typeface="Comic Sans MS" pitchFamily="66" charset="0"/>
                <a:ea typeface="Microsoft YaHei" pitchFamily="34" charset="-122"/>
              </a:rPr>
              <a:t>1. Přiřaď obr. k textu:</a:t>
            </a:r>
          </a:p>
          <a:p>
            <a:pPr marL="431800" indent="-323850" eaLnBrk="1">
              <a:buSzPct val="45000"/>
              <a:buFont typeface="StarSymbol"/>
              <a:buChar char="●"/>
            </a:pPr>
            <a:endParaRPr altLang="cs-CZ" sz="2800" i="1" smtClean="0">
              <a:solidFill>
                <a:srgbClr val="000000"/>
              </a:solidFill>
              <a:latin typeface="Comic Sans MS" pitchFamily="66" charset="0"/>
              <a:ea typeface="Microsoft YaHei" pitchFamily="34" charset="-122"/>
            </a:endParaRPr>
          </a:p>
        </p:txBody>
      </p:sp>
      <p:sp>
        <p:nvSpPr>
          <p:cNvPr id="4" name="Obdélník 3"/>
          <p:cNvSpPr/>
          <p:nvPr/>
        </p:nvSpPr>
        <p:spPr>
          <a:xfrm>
            <a:off x="792163" y="2663825"/>
            <a:ext cx="2376487" cy="504825"/>
          </a:xfrm>
          <a:prstGeom prst="rect">
            <a:avLst/>
          </a:prstGeom>
          <a:solidFill>
            <a:srgbClr val="CFE7F5"/>
          </a:solidFill>
          <a:ln w="36000">
            <a:solidFill>
              <a:srgbClr val="FF6600"/>
            </a:solidFill>
            <a:prstDash val="solid"/>
          </a:ln>
        </p:spPr>
        <p:txBody>
          <a:bodyPr wrap="none" lIns="108000" tIns="63000" rIns="108000" bIns="63000" anchor="ctr" compatLnSpc="0"/>
          <a:lstStyle/>
          <a:p>
            <a:pPr fontAlgn="auto" hangingPunct="0">
              <a:spcBef>
                <a:spcPts val="0"/>
              </a:spcBef>
              <a:spcAft>
                <a:spcPts val="0"/>
              </a:spcAft>
              <a:defRPr/>
            </a:pPr>
            <a:endParaRPr lang="cs-CZ">
              <a:latin typeface="Arial" pitchFamily="18"/>
              <a:ea typeface="Microsoft YaHei" pitchFamily="2"/>
              <a:cs typeface="Mangal" pitchFamily="2"/>
            </a:endParaRPr>
          </a:p>
        </p:txBody>
      </p:sp>
      <p:sp>
        <p:nvSpPr>
          <p:cNvPr id="5" name="Obdélník 4"/>
          <p:cNvSpPr/>
          <p:nvPr/>
        </p:nvSpPr>
        <p:spPr>
          <a:xfrm>
            <a:off x="792163" y="2663825"/>
            <a:ext cx="2376487" cy="504825"/>
          </a:xfrm>
          <a:prstGeom prst="rect">
            <a:avLst/>
          </a:prstGeom>
          <a:solidFill>
            <a:srgbClr val="CFE7F5"/>
          </a:solidFill>
          <a:ln w="36000">
            <a:solidFill>
              <a:srgbClr val="FF6600"/>
            </a:solidFill>
            <a:prstDash val="solid"/>
          </a:ln>
        </p:spPr>
        <p:txBody>
          <a:bodyPr wrap="none" lIns="108000" tIns="63000" rIns="108000" bIns="63000" anchor="ctr" compatLnSpc="0"/>
          <a:lstStyle/>
          <a:p>
            <a:pPr algn="ctr" fontAlgn="auto" hangingPunct="0">
              <a:spcBef>
                <a:spcPts val="0"/>
              </a:spcBef>
              <a:spcAft>
                <a:spcPts val="0"/>
              </a:spcAft>
              <a:defRPr/>
            </a:pPr>
            <a:r>
              <a:rPr lang="cs-CZ">
                <a:latin typeface="Arial" pitchFamily="18"/>
                <a:ea typeface="Microsoft YaHei" pitchFamily="2"/>
                <a:cs typeface="Mangal" pitchFamily="2"/>
              </a:rPr>
              <a:t>Kyselina mravenčí</a:t>
            </a:r>
          </a:p>
        </p:txBody>
      </p:sp>
      <p:sp>
        <p:nvSpPr>
          <p:cNvPr id="6" name="Obdélník 5"/>
          <p:cNvSpPr/>
          <p:nvPr/>
        </p:nvSpPr>
        <p:spPr>
          <a:xfrm>
            <a:off x="1368425" y="4895850"/>
            <a:ext cx="2374900" cy="504825"/>
          </a:xfrm>
          <a:prstGeom prst="rect">
            <a:avLst/>
          </a:prstGeom>
          <a:solidFill>
            <a:srgbClr val="CFE7F5"/>
          </a:solidFill>
          <a:ln w="36000">
            <a:solidFill>
              <a:srgbClr val="FF6600"/>
            </a:solidFill>
            <a:prstDash val="solid"/>
          </a:ln>
        </p:spPr>
        <p:txBody>
          <a:bodyPr wrap="none" lIns="108000" tIns="63000" rIns="108000" bIns="63000" anchor="ctr" compatLnSpc="0"/>
          <a:lstStyle/>
          <a:p>
            <a:pPr algn="ctr" fontAlgn="auto" hangingPunct="0">
              <a:spcBef>
                <a:spcPts val="0"/>
              </a:spcBef>
              <a:spcAft>
                <a:spcPts val="0"/>
              </a:spcAft>
              <a:defRPr/>
            </a:pPr>
            <a:r>
              <a:rPr lang="cs-CZ">
                <a:latin typeface="Arial" pitchFamily="18"/>
                <a:ea typeface="Microsoft YaHei" pitchFamily="2"/>
                <a:cs typeface="Mangal" pitchFamily="2"/>
              </a:rPr>
              <a:t>Chlorid sodný</a:t>
            </a:r>
          </a:p>
        </p:txBody>
      </p:sp>
      <p:sp>
        <p:nvSpPr>
          <p:cNvPr id="7" name="Obdélník 6"/>
          <p:cNvSpPr/>
          <p:nvPr/>
        </p:nvSpPr>
        <p:spPr>
          <a:xfrm>
            <a:off x="576263" y="3816350"/>
            <a:ext cx="2376487" cy="503238"/>
          </a:xfrm>
          <a:prstGeom prst="rect">
            <a:avLst/>
          </a:prstGeom>
          <a:solidFill>
            <a:srgbClr val="CFE7F5"/>
          </a:solidFill>
          <a:ln w="36000">
            <a:solidFill>
              <a:srgbClr val="FF6600"/>
            </a:solidFill>
            <a:prstDash val="solid"/>
          </a:ln>
        </p:spPr>
        <p:txBody>
          <a:bodyPr wrap="none" lIns="108000" tIns="63000" rIns="108000" bIns="63000" anchor="ctr" compatLnSpc="0"/>
          <a:lstStyle/>
          <a:p>
            <a:pPr algn="ctr" fontAlgn="auto" hangingPunct="0">
              <a:spcBef>
                <a:spcPts val="0"/>
              </a:spcBef>
              <a:spcAft>
                <a:spcPts val="0"/>
              </a:spcAft>
              <a:defRPr/>
            </a:pPr>
            <a:r>
              <a:rPr lang="cs-CZ">
                <a:latin typeface="Arial" pitchFamily="18"/>
                <a:ea typeface="Microsoft YaHei" pitchFamily="2"/>
                <a:cs typeface="Mangal" pitchFamily="2"/>
              </a:rPr>
              <a:t>Kyselina citronová</a:t>
            </a:r>
          </a:p>
        </p:txBody>
      </p:sp>
      <p:sp>
        <p:nvSpPr>
          <p:cNvPr id="8" name="Obdélník 7"/>
          <p:cNvSpPr/>
          <p:nvPr/>
        </p:nvSpPr>
        <p:spPr>
          <a:xfrm>
            <a:off x="503238" y="5975350"/>
            <a:ext cx="2376487" cy="504825"/>
          </a:xfrm>
          <a:prstGeom prst="rect">
            <a:avLst/>
          </a:prstGeom>
          <a:solidFill>
            <a:srgbClr val="CFE7F5"/>
          </a:solidFill>
          <a:ln w="36000">
            <a:solidFill>
              <a:srgbClr val="FF6600"/>
            </a:solidFill>
            <a:prstDash val="solid"/>
          </a:ln>
        </p:spPr>
        <p:txBody>
          <a:bodyPr wrap="none" lIns="108000" tIns="63000" rIns="108000" bIns="63000" anchor="ctr" compatLnSpc="0"/>
          <a:lstStyle/>
          <a:p>
            <a:pPr algn="ctr" fontAlgn="auto" hangingPunct="0">
              <a:spcBef>
                <a:spcPts val="0"/>
              </a:spcBef>
              <a:spcAft>
                <a:spcPts val="0"/>
              </a:spcAft>
              <a:defRPr/>
            </a:pPr>
            <a:r>
              <a:rPr lang="cs-CZ">
                <a:latin typeface="Arial" pitchFamily="18"/>
                <a:ea typeface="Microsoft YaHei" pitchFamily="2"/>
                <a:cs typeface="Mangal" pitchFamily="2"/>
              </a:rPr>
              <a:t>Síran měďnatý</a:t>
            </a:r>
          </a:p>
        </p:txBody>
      </p:sp>
      <p:sp>
        <p:nvSpPr>
          <p:cNvPr id="9" name="Obdélník 8"/>
          <p:cNvSpPr/>
          <p:nvPr/>
        </p:nvSpPr>
        <p:spPr>
          <a:xfrm>
            <a:off x="1655763" y="6696075"/>
            <a:ext cx="2376487" cy="503238"/>
          </a:xfrm>
          <a:prstGeom prst="rect">
            <a:avLst/>
          </a:prstGeom>
          <a:solidFill>
            <a:srgbClr val="CFE7F5"/>
          </a:solidFill>
          <a:ln w="36000">
            <a:solidFill>
              <a:srgbClr val="FF6600"/>
            </a:solidFill>
            <a:prstDash val="solid"/>
          </a:ln>
        </p:spPr>
        <p:txBody>
          <a:bodyPr wrap="none" lIns="108000" tIns="63000" rIns="108000" bIns="63000" anchor="ctr" compatLnSpc="0"/>
          <a:lstStyle/>
          <a:p>
            <a:pPr algn="ctr" fontAlgn="auto" hangingPunct="0">
              <a:spcBef>
                <a:spcPts val="0"/>
              </a:spcBef>
              <a:spcAft>
                <a:spcPts val="0"/>
              </a:spcAft>
              <a:defRPr/>
            </a:pPr>
            <a:r>
              <a:rPr lang="cs-CZ">
                <a:latin typeface="Arial" pitchFamily="18"/>
                <a:ea typeface="Microsoft YaHei" pitchFamily="2"/>
                <a:cs typeface="Mangal" pitchFamily="2"/>
              </a:rPr>
              <a:t>lapis</a:t>
            </a:r>
          </a:p>
        </p:txBody>
      </p:sp>
      <p:pic>
        <p:nvPicPr>
          <p:cNvPr id="15370" name="Obrázek 9"/>
          <p:cNvPicPr>
            <a:picLocks noChangeAspect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6883400" y="431800"/>
            <a:ext cx="2476500" cy="18478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5371" name="Obrázek 10"/>
          <p:cNvPicPr>
            <a:picLocks noChangeAspect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4419600" y="2324100"/>
            <a:ext cx="1638300" cy="28003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5372" name="Obrázek 11"/>
          <p:cNvPicPr>
            <a:picLocks noChangeAspect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6696075" y="3168650"/>
            <a:ext cx="2619375" cy="17414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5373" name="Obrázek 12"/>
          <p:cNvPicPr>
            <a:picLocks noChangeAspect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6943725" y="5616575"/>
            <a:ext cx="2847975" cy="15986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5374" name="Obrázek 13"/>
          <p:cNvPicPr>
            <a:picLocks noChangeAspect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4319588" y="5651500"/>
            <a:ext cx="1971675" cy="14763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>
    <p:wipe/>
    <p:sndAc>
      <p:stSnd>
        <p:snd r:embed="rId3" name="cashreg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0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6" name="Nadpis 1"/>
          <p:cNvSpPr txBox="1">
            <a:spLocks noGrp="1"/>
          </p:cNvSpPr>
          <p:nvPr>
            <p:ph type="title" idx="4294967295"/>
          </p:nvPr>
        </p:nvSpPr>
        <p:spPr/>
        <p:txBody>
          <a:bodyPr>
            <a:spAutoFit/>
          </a:bodyPr>
          <a:lstStyle/>
          <a:p>
            <a:pPr eaLnBrk="1">
              <a:buSzPct val="45000"/>
              <a:buFont typeface="StarSymbol"/>
              <a:buNone/>
            </a:pPr>
            <a:r>
              <a:rPr altLang="cs-CZ" sz="3200" b="1" i="1" u="sng" smtClean="0">
                <a:solidFill>
                  <a:srgbClr val="000000"/>
                </a:solidFill>
                <a:latin typeface="Comic Sans MS" pitchFamily="66" charset="0"/>
                <a:ea typeface="Microsoft YaHei" pitchFamily="34" charset="-122"/>
              </a:rPr>
              <a:t>Pracovní list:</a:t>
            </a:r>
          </a:p>
        </p:txBody>
      </p:sp>
      <p:sp>
        <p:nvSpPr>
          <p:cNvPr id="16387" name="Zástupný symbol pro text 2"/>
          <p:cNvSpPr txBox="1">
            <a:spLocks noGrp="1"/>
          </p:cNvSpPr>
          <p:nvPr>
            <p:ph type="body" idx="4294967295"/>
          </p:nvPr>
        </p:nvSpPr>
        <p:spPr>
          <a:xfrm>
            <a:off x="503238" y="1871663"/>
            <a:ext cx="9144000" cy="5111750"/>
          </a:xfrm>
        </p:spPr>
        <p:txBody>
          <a:bodyPr/>
          <a:lstStyle/>
          <a:p>
            <a:pPr marL="431800" indent="-323850" eaLnBrk="1">
              <a:buSzPct val="45000"/>
              <a:buFont typeface="StarSymbol"/>
              <a:buChar char="●"/>
            </a:pPr>
            <a:r>
              <a:rPr altLang="cs-CZ" smtClean="0">
                <a:solidFill>
                  <a:srgbClr val="000000"/>
                </a:solidFill>
                <a:latin typeface="Arial" pitchFamily="34" charset="0"/>
                <a:ea typeface="Microsoft YaHei" pitchFamily="34" charset="-122"/>
              </a:rPr>
              <a:t>1. Vyhledej na internetu některé další oxidy.</a:t>
            </a:r>
          </a:p>
          <a:p>
            <a:pPr marL="431800" indent="-323850" eaLnBrk="1">
              <a:buSzPct val="45000"/>
              <a:buFont typeface="StarSymbol"/>
              <a:buChar char="●"/>
            </a:pPr>
            <a:r>
              <a:rPr altLang="cs-CZ" smtClean="0">
                <a:solidFill>
                  <a:srgbClr val="000000"/>
                </a:solidFill>
                <a:latin typeface="Arial" pitchFamily="34" charset="0"/>
                <a:ea typeface="Microsoft YaHei" pitchFamily="34" charset="-122"/>
              </a:rPr>
              <a:t>2. Jak se dají říci oxidy jiným slovem?</a:t>
            </a:r>
          </a:p>
          <a:p>
            <a:pPr marL="431800" indent="-323850" eaLnBrk="1">
              <a:buSzPct val="45000"/>
              <a:buFont typeface="StarSymbol"/>
              <a:buChar char="●"/>
            </a:pPr>
            <a:r>
              <a:rPr altLang="cs-CZ" smtClean="0">
                <a:solidFill>
                  <a:srgbClr val="000000"/>
                </a:solidFill>
                <a:latin typeface="Arial" pitchFamily="34" charset="0"/>
                <a:ea typeface="Microsoft YaHei" pitchFamily="34" charset="-122"/>
              </a:rPr>
              <a:t>3. Vyhledej, co to je amoniak.</a:t>
            </a:r>
          </a:p>
          <a:p>
            <a:pPr marL="431800" indent="-323850" eaLnBrk="1">
              <a:buSzPct val="45000"/>
              <a:buFont typeface="StarSymbol"/>
              <a:buChar char="●"/>
            </a:pPr>
            <a:endParaRPr altLang="cs-CZ" smtClean="0">
              <a:solidFill>
                <a:srgbClr val="000000"/>
              </a:solidFill>
              <a:latin typeface="Arial" pitchFamily="34" charset="0"/>
              <a:ea typeface="Microsoft YaHei" pitchFamily="34" charset="-122"/>
            </a:endParaRPr>
          </a:p>
        </p:txBody>
      </p:sp>
      <p:sp>
        <p:nvSpPr>
          <p:cNvPr id="4" name="Obdélník 3"/>
          <p:cNvSpPr/>
          <p:nvPr/>
        </p:nvSpPr>
        <p:spPr>
          <a:xfrm>
            <a:off x="4319588" y="4967288"/>
            <a:ext cx="4895850" cy="865187"/>
          </a:xfrm>
          <a:prstGeom prst="rect">
            <a:avLst/>
          </a:prstGeom>
          <a:solidFill>
            <a:srgbClr val="CFE7F5"/>
          </a:solidFill>
          <a:ln w="36000">
            <a:solidFill>
              <a:srgbClr val="FF6600"/>
            </a:solidFill>
            <a:prstDash val="solid"/>
          </a:ln>
        </p:spPr>
        <p:txBody>
          <a:bodyPr wrap="none" lIns="108000" tIns="63000" rIns="108000" bIns="63000" anchor="ctr" compatLnSpc="0"/>
          <a:lstStyle/>
          <a:p>
            <a:pPr algn="ctr" fontAlgn="auto" hangingPunct="0">
              <a:spcBef>
                <a:spcPts val="0"/>
              </a:spcBef>
              <a:spcAft>
                <a:spcPts val="0"/>
              </a:spcAft>
              <a:defRPr/>
            </a:pPr>
            <a:r>
              <a:rPr lang="cs-CZ" sz="2800" b="1" i="1" dirty="0">
                <a:latin typeface="Comic Sans MS" pitchFamily="66"/>
                <a:ea typeface="Microsoft YaHei" pitchFamily="2"/>
                <a:cs typeface="Mangal" pitchFamily="2"/>
              </a:rPr>
              <a:t>2. k- - - - - - - -y</a:t>
            </a:r>
          </a:p>
        </p:txBody>
      </p:sp>
    </p:spTree>
  </p:cSld>
  <p:clrMapOvr>
    <a:masterClrMapping/>
  </p:clrMapOvr>
  <p:transition spd="slow">
    <p:wipe/>
    <p:sndAc>
      <p:stSnd>
        <p:snd r:embed="rId3" name="cashreg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0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684213" y="2636838"/>
            <a:ext cx="8404225" cy="1728787"/>
          </a:xfrm>
          <a:prstGeom prst="rect">
            <a:avLst/>
          </a:prstGeom>
          <a:noFill/>
          <a:ln>
            <a:noFill/>
          </a:ln>
        </p:spPr>
        <p:txBody>
          <a:bodyPr wrap="none" lIns="90000" tIns="45000" rIns="90000" bIns="45000" compatLnSpc="0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cs-CZ" sz="1400" dirty="0">
                <a:solidFill>
                  <a:prstClr val="black"/>
                </a:solidFill>
                <a:latin typeface="Arial" panose="020B0604020202020204" pitchFamily="34" charset="0"/>
                <a:ea typeface="Microsoft YaHei" pitchFamily="2"/>
              </a:rPr>
              <a:t>KARGER, I.; PEČOVÁ, D.; PEČ, P.; </a:t>
            </a:r>
            <a:r>
              <a:rPr lang="cs-CZ" sz="1400" i="1" dirty="0">
                <a:solidFill>
                  <a:prstClr val="black"/>
                </a:solidFill>
                <a:latin typeface="Arial" panose="020B0604020202020204" pitchFamily="34" charset="0"/>
                <a:ea typeface="Microsoft YaHei" pitchFamily="2"/>
              </a:rPr>
              <a:t>Chemie I pro 8. ročník</a:t>
            </a:r>
            <a:r>
              <a:rPr lang="cs-CZ" sz="1400" dirty="0">
                <a:solidFill>
                  <a:prstClr val="black"/>
                </a:solidFill>
                <a:latin typeface="Arial" panose="020B0604020202020204" pitchFamily="34" charset="0"/>
                <a:ea typeface="Microsoft YaHei" pitchFamily="2"/>
              </a:rPr>
              <a:t> </a:t>
            </a:r>
            <a:r>
              <a:rPr lang="cs-CZ" sz="1400" i="1" dirty="0">
                <a:solidFill>
                  <a:prstClr val="black"/>
                </a:solidFill>
                <a:latin typeface="Arial" panose="020B0604020202020204" pitchFamily="34" charset="0"/>
                <a:ea typeface="Microsoft YaHei" pitchFamily="2"/>
              </a:rPr>
              <a:t>základní školy a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cs-CZ" sz="1400" i="1" dirty="0">
                <a:solidFill>
                  <a:prstClr val="black"/>
                </a:solidFill>
                <a:latin typeface="Arial" panose="020B0604020202020204" pitchFamily="34" charset="0"/>
                <a:ea typeface="Microsoft YaHei" pitchFamily="2"/>
              </a:rPr>
              <a:t>nižších ročníků víceletých gymnázií. </a:t>
            </a:r>
            <a:r>
              <a:rPr lang="cs-CZ" sz="1400" dirty="0">
                <a:solidFill>
                  <a:prstClr val="black"/>
                </a:solidFill>
                <a:latin typeface="Arial" panose="020B0604020202020204" pitchFamily="34" charset="0"/>
                <a:ea typeface="Microsoft YaHei" pitchFamily="2"/>
              </a:rPr>
              <a:t>1.vyd. Olomouc: PRODOS, 1999.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cs-CZ" sz="1400" dirty="0">
                <a:solidFill>
                  <a:prstClr val="black"/>
                </a:solidFill>
                <a:latin typeface="Arial" panose="020B0604020202020204" pitchFamily="34" charset="0"/>
                <a:ea typeface="Microsoft YaHei" pitchFamily="2"/>
              </a:rPr>
              <a:t>ISBN 80 – 7230 – 025 – 3. s. 76 - 82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cs-CZ" sz="1400" i="1" dirty="0">
                <a:solidFill>
                  <a:prstClr val="black"/>
                </a:solidFill>
                <a:latin typeface="Arial" panose="020B0604020202020204" pitchFamily="34" charset="0"/>
                <a:ea typeface="Microsoft YaHei" pitchFamily="2"/>
                <a:hlinkClick r:id="rId4"/>
              </a:rPr>
              <a:t>http://cs.wikipedia.org/wiki/Hydroxid_draseln%C3%BD</a:t>
            </a:r>
            <a:endParaRPr lang="cs-CZ" sz="1400" i="1" dirty="0">
              <a:solidFill>
                <a:prstClr val="black"/>
              </a:solidFill>
              <a:latin typeface="Arial" panose="020B0604020202020204" pitchFamily="34" charset="0"/>
              <a:ea typeface="Microsoft YaHei" pitchFamily="2"/>
            </a:endParaRP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cs-CZ" sz="1400" i="1" dirty="0">
                <a:solidFill>
                  <a:prstClr val="black"/>
                </a:solidFill>
                <a:latin typeface="Arial" panose="020B0604020202020204" pitchFamily="34" charset="0"/>
                <a:ea typeface="Microsoft YaHei" pitchFamily="2"/>
              </a:rPr>
              <a:t>http://cs.wikipedia.org/wiki/Hydroxidy</a:t>
            </a:r>
          </a:p>
        </p:txBody>
      </p:sp>
      <p:sp>
        <p:nvSpPr>
          <p:cNvPr id="17411" name="Zástupný symbol pro text 3"/>
          <p:cNvSpPr txBox="1">
            <a:spLocks noGrp="1"/>
          </p:cNvSpPr>
          <p:nvPr>
            <p:ph type="body" idx="4294967295"/>
          </p:nvPr>
        </p:nvSpPr>
        <p:spPr>
          <a:xfrm>
            <a:off x="617538" y="3752850"/>
            <a:ext cx="9070975" cy="998538"/>
          </a:xfrm>
        </p:spPr>
        <p:txBody>
          <a:bodyPr/>
          <a:lstStyle/>
          <a:p>
            <a:pPr marL="107950" eaLnBrk="1">
              <a:buSzPct val="45000"/>
            </a:pPr>
            <a:r>
              <a:rPr altLang="cs-CZ" sz="1400" smtClean="0">
                <a:solidFill>
                  <a:srgbClr val="000000"/>
                </a:solidFill>
                <a:latin typeface="Arial" pitchFamily="34" charset="0"/>
                <a:ea typeface="Microsoft YaHei" pitchFamily="34" charset="-122"/>
                <a:cs typeface="Arial" pitchFamily="34" charset="0"/>
              </a:rPr>
              <a:t>Obrázky – </a:t>
            </a:r>
          </a:p>
        </p:txBody>
      </p:sp>
      <p:pic>
        <p:nvPicPr>
          <p:cNvPr id="17412" name="Picture 5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1800225" y="250825"/>
            <a:ext cx="6705600" cy="16398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7413" name="Obdélník 2"/>
          <p:cNvSpPr>
            <a:spLocks noChangeArrowheads="1"/>
          </p:cNvSpPr>
          <p:nvPr/>
        </p:nvSpPr>
        <p:spPr bwMode="auto">
          <a:xfrm>
            <a:off x="649288" y="3967163"/>
            <a:ext cx="8496300" cy="3079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cs-CZ" altLang="cs-CZ" sz="1400">
                <a:solidFill>
                  <a:srgbClr val="000000"/>
                </a:solidFill>
                <a:latin typeface="Arial" pitchFamily="34" charset="0"/>
                <a:ea typeface="Microsoft YaHei" pitchFamily="34" charset="-122"/>
              </a:rPr>
              <a:t> http://home.tiscali.cz/chemie/images/uni_indikator.gif</a:t>
            </a:r>
          </a:p>
        </p:txBody>
      </p:sp>
      <p:sp>
        <p:nvSpPr>
          <p:cNvPr id="17414" name="Obdélník 3"/>
          <p:cNvSpPr>
            <a:spLocks noChangeArrowheads="1"/>
          </p:cNvSpPr>
          <p:nvPr/>
        </p:nvSpPr>
        <p:spPr bwMode="auto">
          <a:xfrm>
            <a:off x="684213" y="4284663"/>
            <a:ext cx="8712200" cy="3079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cs-CZ" altLang="cs-CZ" sz="1400">
                <a:solidFill>
                  <a:srgbClr val="000000"/>
                </a:solidFill>
                <a:latin typeface="Arial" pitchFamily="34" charset="0"/>
                <a:ea typeface="Microsoft YaHei" pitchFamily="34" charset="-122"/>
              </a:rPr>
              <a:t>http://www.demiclen.cz/images_content/2855/3574-P-1073-hydroxid-sodny-1000-g.jpg</a:t>
            </a:r>
          </a:p>
        </p:txBody>
      </p:sp>
      <p:sp>
        <p:nvSpPr>
          <p:cNvPr id="17415" name="Obdélník 2"/>
          <p:cNvSpPr>
            <a:spLocks noChangeArrowheads="1"/>
          </p:cNvSpPr>
          <p:nvPr/>
        </p:nvSpPr>
        <p:spPr bwMode="auto">
          <a:xfrm>
            <a:off x="684213" y="4587875"/>
            <a:ext cx="8640762" cy="7397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cs-CZ" altLang="cs-CZ" sz="1400">
                <a:solidFill>
                  <a:srgbClr val="000000"/>
                </a:solidFill>
                <a:latin typeface="Arial" pitchFamily="34" charset="0"/>
                <a:ea typeface="Microsoft YaHei" pitchFamily="34" charset="-122"/>
              </a:rPr>
              <a:t>www.office.microsoft.com</a:t>
            </a:r>
          </a:p>
          <a:p>
            <a:r>
              <a:rPr lang="cs-CZ" altLang="cs-CZ" sz="1400">
                <a:solidFill>
                  <a:srgbClr val="000000"/>
                </a:solidFill>
                <a:latin typeface="Arial" pitchFamily="34" charset="0"/>
                <a:ea typeface="Microsoft YaHei" pitchFamily="34" charset="-122"/>
              </a:rPr>
              <a:t>Vlastní tvorba, obrázky vytvořené za pomocí programu  Microsoft PowerPoint – kreslení, </a:t>
            </a:r>
          </a:p>
          <a:p>
            <a:r>
              <a:rPr lang="cs-CZ" altLang="cs-CZ" sz="1400">
                <a:solidFill>
                  <a:srgbClr val="000000"/>
                </a:solidFill>
                <a:latin typeface="Arial" pitchFamily="34" charset="0"/>
                <a:ea typeface="Microsoft YaHei" pitchFamily="34" charset="-122"/>
              </a:rPr>
              <a:t>klipart, obrázky z vlastních zdrojů</a:t>
            </a:r>
          </a:p>
        </p:txBody>
      </p:sp>
      <p:sp>
        <p:nvSpPr>
          <p:cNvPr id="17416" name="Obdélník 3"/>
          <p:cNvSpPr>
            <a:spLocks noChangeArrowheads="1"/>
          </p:cNvSpPr>
          <p:nvPr/>
        </p:nvSpPr>
        <p:spPr bwMode="auto">
          <a:xfrm>
            <a:off x="719138" y="5348288"/>
            <a:ext cx="8639175" cy="3079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cs-CZ" altLang="cs-CZ" sz="1400">
                <a:solidFill>
                  <a:srgbClr val="000000"/>
                </a:solidFill>
                <a:ea typeface="Microsoft YaHei" pitchFamily="34" charset="-122"/>
              </a:rPr>
              <a:t>http://letaky.akcednes.cz/_data/images/vyrobky/39555-vitana-kyprici-prasek-do-peciva-13g-v-akci.jpg</a:t>
            </a:r>
          </a:p>
        </p:txBody>
      </p:sp>
      <p:sp>
        <p:nvSpPr>
          <p:cNvPr id="17417" name="Obdélník 4"/>
          <p:cNvSpPr>
            <a:spLocks noChangeArrowheads="1"/>
          </p:cNvSpPr>
          <p:nvPr/>
        </p:nvSpPr>
        <p:spPr bwMode="auto">
          <a:xfrm>
            <a:off x="719138" y="5656263"/>
            <a:ext cx="8999537" cy="3063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cs-CZ" altLang="cs-CZ" sz="1400">
                <a:solidFill>
                  <a:srgbClr val="000000"/>
                </a:solidFill>
                <a:ea typeface="Microsoft YaHei" pitchFamily="34" charset="-122"/>
              </a:rPr>
              <a:t>http://upload.wikimedia.org/wikipedia/commons/thumb/3/34/SodiumHydroxide.jpg/250px-SodiumHydroxide.jpg</a:t>
            </a:r>
          </a:p>
        </p:txBody>
      </p:sp>
      <p:sp>
        <p:nvSpPr>
          <p:cNvPr id="17418" name="Obdélník 5"/>
          <p:cNvSpPr>
            <a:spLocks noChangeArrowheads="1"/>
          </p:cNvSpPr>
          <p:nvPr/>
        </p:nvSpPr>
        <p:spPr bwMode="auto">
          <a:xfrm>
            <a:off x="738188" y="5969000"/>
            <a:ext cx="8532812" cy="3079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cs-CZ" altLang="cs-CZ" sz="1400">
                <a:solidFill>
                  <a:srgbClr val="000000"/>
                </a:solidFill>
                <a:ea typeface="Microsoft YaHei" pitchFamily="34" charset="-122"/>
              </a:rPr>
              <a:t>http://upload.wikimedia.org/wikipedia/commons/6/6e/Calcium_hydroxide.jpg</a:t>
            </a:r>
          </a:p>
        </p:txBody>
      </p:sp>
      <p:sp>
        <p:nvSpPr>
          <p:cNvPr id="17419" name="Obdélník 6"/>
          <p:cNvSpPr>
            <a:spLocks noChangeArrowheads="1"/>
          </p:cNvSpPr>
          <p:nvPr/>
        </p:nvSpPr>
        <p:spPr bwMode="auto">
          <a:xfrm>
            <a:off x="738188" y="6270625"/>
            <a:ext cx="8926512" cy="523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cs-CZ" altLang="cs-CZ" sz="1400">
                <a:solidFill>
                  <a:srgbClr val="000000"/>
                </a:solidFill>
                <a:ea typeface="Microsoft YaHei" pitchFamily="34" charset="-122"/>
              </a:rPr>
              <a:t>http://upload.wikimedia.org/wikipedia/commons/thumb/3/35/Throwel_in_a_bucket.JPG/170px-Throwel_in_a_bucket.JPG</a:t>
            </a:r>
          </a:p>
        </p:txBody>
      </p:sp>
      <p:sp>
        <p:nvSpPr>
          <p:cNvPr id="17420" name="Obdélník 2"/>
          <p:cNvSpPr>
            <a:spLocks noChangeArrowheads="1"/>
          </p:cNvSpPr>
          <p:nvPr/>
        </p:nvSpPr>
        <p:spPr bwMode="auto">
          <a:xfrm>
            <a:off x="3427413" y="2051050"/>
            <a:ext cx="3225800" cy="5857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algn="ctr"/>
            <a:r>
              <a:rPr lang="cs-CZ" altLang="cs-CZ" sz="3200" b="1">
                <a:solidFill>
                  <a:srgbClr val="31859C"/>
                </a:solidFill>
              </a:rPr>
              <a:t>POUŽITÉ  ZDROJE </a:t>
            </a:r>
          </a:p>
        </p:txBody>
      </p:sp>
      <p:sp>
        <p:nvSpPr>
          <p:cNvPr id="17421" name="Obdélník 3"/>
          <p:cNvSpPr>
            <a:spLocks noChangeArrowheads="1"/>
          </p:cNvSpPr>
          <p:nvPr/>
        </p:nvSpPr>
        <p:spPr bwMode="auto">
          <a:xfrm>
            <a:off x="719138" y="6788150"/>
            <a:ext cx="8785225" cy="3063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cs-CZ" sz="1400"/>
              <a:t>http://ceskebudejovice.casd.cz/wp-content/uploads/2011/04/solsanka_jedla_1KG.jpg</a:t>
            </a:r>
          </a:p>
        </p:txBody>
      </p:sp>
    </p:spTree>
  </p:cSld>
  <p:clrMapOvr>
    <a:masterClrMapping/>
  </p:clrMapOvr>
  <p:transition spd="slow">
    <p:wipe/>
    <p:sndAc>
      <p:stSnd>
        <p:snd r:embed="rId3" name="cashreg.wav"/>
      </p:stSnd>
    </p:sndAc>
  </p:transition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8434" name="Picture 5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1800225" y="250825"/>
            <a:ext cx="6705600" cy="16398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8435" name="Obdélník 1"/>
          <p:cNvSpPr>
            <a:spLocks noChangeArrowheads="1"/>
          </p:cNvSpPr>
          <p:nvPr/>
        </p:nvSpPr>
        <p:spPr bwMode="auto">
          <a:xfrm>
            <a:off x="431800" y="2266950"/>
            <a:ext cx="8280400" cy="3397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cs-CZ" sz="1600"/>
              <a:t>http://www.rentgenservis.cz/images/slide-02rtg.jpg</a:t>
            </a:r>
          </a:p>
        </p:txBody>
      </p:sp>
      <p:sp>
        <p:nvSpPr>
          <p:cNvPr id="18436" name="Obdélník 5"/>
          <p:cNvSpPr>
            <a:spLocks noChangeArrowheads="1"/>
          </p:cNvSpPr>
          <p:nvPr/>
        </p:nvSpPr>
        <p:spPr bwMode="auto">
          <a:xfrm>
            <a:off x="431800" y="2606675"/>
            <a:ext cx="8569325" cy="3381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cs-CZ" sz="1600"/>
              <a:t>http://www.novakovi-lostice.cz/data/xinha/pesticidy.jpg</a:t>
            </a:r>
          </a:p>
        </p:txBody>
      </p:sp>
      <p:sp>
        <p:nvSpPr>
          <p:cNvPr id="18437" name="Obdélník 6"/>
          <p:cNvSpPr>
            <a:spLocks noChangeArrowheads="1"/>
          </p:cNvSpPr>
          <p:nvPr/>
        </p:nvSpPr>
        <p:spPr bwMode="auto">
          <a:xfrm>
            <a:off x="431800" y="2944813"/>
            <a:ext cx="8280400" cy="3381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cs-CZ" sz="1600"/>
              <a:t>http://www.aktualneletaky.eu/al/1636-teta-drogeria-letak/teta-drogeria-letak0s.jpg</a:t>
            </a:r>
          </a:p>
        </p:txBody>
      </p:sp>
      <p:sp>
        <p:nvSpPr>
          <p:cNvPr id="18438" name="Obdélník 7"/>
          <p:cNvSpPr>
            <a:spLocks noChangeArrowheads="1"/>
          </p:cNvSpPr>
          <p:nvPr/>
        </p:nvSpPr>
        <p:spPr bwMode="auto">
          <a:xfrm>
            <a:off x="438150" y="3303588"/>
            <a:ext cx="4467225" cy="3397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cs-CZ" sz="1600"/>
              <a:t>http://www.smartelektro.cz/user/shop/big/902.jpg</a:t>
            </a:r>
          </a:p>
        </p:txBody>
      </p:sp>
      <p:sp>
        <p:nvSpPr>
          <p:cNvPr id="18439" name="Obdélník 8"/>
          <p:cNvSpPr>
            <a:spLocks noChangeArrowheads="1"/>
          </p:cNvSpPr>
          <p:nvPr/>
        </p:nvSpPr>
        <p:spPr bwMode="auto">
          <a:xfrm>
            <a:off x="431800" y="3643313"/>
            <a:ext cx="8640763" cy="3381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cs-CZ" sz="1600"/>
              <a:t>http://upload.wikimedia.org/wikipedia/commons/5/51/S%C3%ADran_v%C3%A1penat%C3%BD.PNG</a:t>
            </a:r>
          </a:p>
        </p:txBody>
      </p:sp>
    </p:spTree>
  </p:cSld>
  <p:clrMapOvr>
    <a:masterClrMapping/>
  </p:clrMapOvr>
  <p:transition spd="slow">
    <p:wipe/>
    <p:sndAc>
      <p:stSnd>
        <p:snd r:embed="rId3" name="cashreg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0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theme/theme1.xml><?xml version="1.0" encoding="utf-8"?>
<a:theme xmlns:a="http://schemas.openxmlformats.org/drawingml/2006/main" name="Výchozí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297</TotalTime>
  <Words>631</Words>
  <Application>Microsoft Office PowerPoint</Application>
  <PresentationFormat>Vlastní</PresentationFormat>
  <Paragraphs>158</Paragraphs>
  <Slides>17</Slides>
  <Notes>16</Notes>
  <HiddenSlides>0</HiddenSlides>
  <MMClips>0</MMClips>
  <ScaleCrop>false</ScaleCrop>
  <HeadingPairs>
    <vt:vector size="6" baseType="variant">
      <vt:variant>
        <vt:lpstr>Použitá písma</vt:lpstr>
      </vt:variant>
      <vt:variant>
        <vt:i4>10</vt:i4>
      </vt:variant>
      <vt:variant>
        <vt:lpstr>Motiv</vt:lpstr>
      </vt:variant>
      <vt:variant>
        <vt:i4>1</vt:i4>
      </vt:variant>
      <vt:variant>
        <vt:lpstr>Nadpisy snímků</vt:lpstr>
      </vt:variant>
      <vt:variant>
        <vt:i4>17</vt:i4>
      </vt:variant>
    </vt:vector>
  </HeadingPairs>
  <TitlesOfParts>
    <vt:vector size="28" baseType="lpstr">
      <vt:lpstr>Calibri</vt:lpstr>
      <vt:lpstr>Arial</vt:lpstr>
      <vt:lpstr>Microsoft YaHei</vt:lpstr>
      <vt:lpstr>Mangal</vt:lpstr>
      <vt:lpstr>Times New Roman</vt:lpstr>
      <vt:lpstr>Lucida Sans Unicode</vt:lpstr>
      <vt:lpstr>Tahoma</vt:lpstr>
      <vt:lpstr>StarSymbol</vt:lpstr>
      <vt:lpstr>Comic Sans MS</vt:lpstr>
      <vt:lpstr>Linux Libertine</vt:lpstr>
      <vt:lpstr>Výchozí</vt:lpstr>
      <vt:lpstr>Snímek 1</vt:lpstr>
      <vt:lpstr>Tato prezentace  byla vytvořena jako učební pomůcka k výuce přírodních věd - chemie, a to k tématu využití oxidů, hydroxidů , kyselin a solí v běžném životě.</vt:lpstr>
      <vt:lpstr>VYUŽITÍ  HYDROXIDŮ   A SOLÍ V PRAXI</vt:lpstr>
      <vt:lpstr>Snímek 4</vt:lpstr>
      <vt:lpstr>HYDROXIDY: *Hydroxid sodný</vt:lpstr>
      <vt:lpstr>*Hydroxid amonný </vt:lpstr>
      <vt:lpstr>*Hydroxid vápenatý</vt:lpstr>
      <vt:lpstr>*Hydroxid draselný</vt:lpstr>
      <vt:lpstr>Nejvýznamnější hydroxidy</vt:lpstr>
      <vt:lpstr>VÝSKYT A VYUŽITÍ  SOLÍ MEZI SOLI PATŘÍ:  CHLORIDY, DUSIČNANY, SÍRANY</vt:lpstr>
      <vt:lpstr>Snímek 11</vt:lpstr>
      <vt:lpstr>Snímek 12</vt:lpstr>
      <vt:lpstr>Snímek 13</vt:lpstr>
      <vt:lpstr>Pracovní list:</vt:lpstr>
      <vt:lpstr>Pracovní list:</vt:lpstr>
      <vt:lpstr>Snímek 16</vt:lpstr>
      <vt:lpstr>Snímek 17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Prezentace aplikace PowerPoint</dc:title>
  <dc:creator>Martina Skálová</dc:creator>
  <cp:lastModifiedBy>Dum</cp:lastModifiedBy>
  <cp:revision>23</cp:revision>
  <dcterms:created xsi:type="dcterms:W3CDTF">2014-05-26T20:02:25Z</dcterms:created>
  <dcterms:modified xsi:type="dcterms:W3CDTF">2014-09-23T09:20:27Z</dcterms:modified>
</cp:coreProperties>
</file>