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352C5-609B-4016-8217-A88C0475ED2C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7E4A7-01FA-48C1-9D68-3C1B871FC23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D498D-D486-46E6-AE19-68BC3FC9A8EE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6414E-0639-4B46-8B07-028CAFC6A7E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4060D-2094-4678-806E-520280316156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72E31-E23C-4643-9899-92585985668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79528-1BC8-4B01-B438-4B65F9B70A55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3D258-0761-4477-A653-5A84E4D56E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E4FA7-F1BA-48B0-8F83-D2CFF2778538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E80E4-1124-43A0-88CA-07D732C211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54081-6D3C-4F74-9F4C-56A4F3114413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90D8E-FD2E-4E30-8583-1574E9335C4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24F59-6820-4257-AD3C-55894690C157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16B23-1951-4C07-93B5-033D53E4CB0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7239B-F5AD-4B4C-AA78-87327E130CA4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66ED8-65DA-448E-BB78-A8429996DCE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FC3A6-98D4-42CF-A74C-347014B7F3BF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D9FD4-4DB1-4ED0-B24C-D3AF3CD016E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8ABA7-D3E7-4EA7-854E-BF7C61BF20C4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C5B9C-5EB1-42F5-B267-85F4E29B580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C9EF3-4E00-4F57-9086-0E198FD69AE8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61C60-26FB-4DD0-BCDC-9D91BC2F33E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554C35-5C6D-4F32-B6E1-15F39A1141F9}" type="datetimeFigureOut">
              <a:rPr lang="cs-CZ"/>
              <a:pPr>
                <a:defRPr/>
              </a:pPr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A6FA57A-745F-4BD5-83D6-BF012FE1D71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Pravěk v českých zemích</a:t>
            </a:r>
            <a:br>
              <a:rPr lang="cs-CZ" dirty="0" smtClean="0"/>
            </a:br>
            <a:r>
              <a:rPr lang="cs-CZ" sz="2000" dirty="0" smtClean="0"/>
              <a:t>Mgr. Iveta </a:t>
            </a:r>
            <a:r>
              <a:rPr lang="cs-CZ" sz="2000" dirty="0" err="1" smtClean="0"/>
              <a:t>Vališková</a:t>
            </a:r>
            <a:endParaRPr lang="cs-CZ" sz="2000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(vykopávky, nástěnné malby, archeologické výzkumy)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</p:txBody>
      </p:sp>
      <p:pic>
        <p:nvPicPr>
          <p:cNvPr id="2052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5013325"/>
            <a:ext cx="6048375" cy="1479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Období pravěku dělíme podle užívaných nástrojů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1) Doba kamenná a) starší doba kamenná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                                b) mladší doba kamenná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2) Doba bronzová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3) Doba železná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Starší doba kamenná- doba lovců a sběračů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Trvala 2-3 miliony let cca do 4.tisíciletí př.n.l.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První lidé našeho typu se na našem území asi před 50 000 lety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Živili se sbíráním lesních plodů a lovem zvěře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Pohybovali se po krajině v malých tlupách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Používali opracovaný kámen – pěstní klín </a:t>
            </a:r>
            <a:r>
              <a:rPr lang="cs-CZ" dirty="0" smtClean="0"/>
              <a:t>                      (</a:t>
            </a:r>
            <a:r>
              <a:rPr lang="cs-CZ" dirty="0" smtClean="0"/>
              <a:t>k řezání, sekání i jako zbraň)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Významný byl objev ohně 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Starší doba kamenná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Střídaly se doby chladu ( doba ledová) a období tepla (doba meziledová)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 poslední době ledové u nás žili lovci mamutů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Vznikala jednoduchá řeč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Nálezy  např. sošky  (Věstonická venuše), rytiny, do kostí, malby na stěnách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Mladší doba </a:t>
            </a:r>
            <a:r>
              <a:rPr lang="cs-CZ" dirty="0" smtClean="0"/>
              <a:t>kamenná - </a:t>
            </a:r>
            <a:r>
              <a:rPr lang="cs-CZ" dirty="0" smtClean="0"/>
              <a:t>doba prvních zemědělců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Asi před 10 000 lety se na zemi oteplilo ( doba meziledová), lépe se dařilo rostlinám, proto je lidé začali pěstovat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Začali chovat i domácí zvířata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Nářadí používali dřevěné a kamenné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Začali vyrábět první hliněné nádoby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Vědci zkouší experimentálně, jak lidé </a:t>
            </a:r>
            <a:r>
              <a:rPr lang="cs-CZ" dirty="0" smtClean="0"/>
              <a:t>           v </a:t>
            </a:r>
            <a:r>
              <a:rPr lang="cs-CZ" dirty="0" smtClean="0"/>
              <a:t>pravěku vyráběli různé předměty  </a:t>
            </a:r>
          </a:p>
        </p:txBody>
      </p:sp>
      <p:pic>
        <p:nvPicPr>
          <p:cNvPr id="7171" name="Zástupný symbol pro obsah 3" descr="skenování0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1916113"/>
            <a:ext cx="5905500" cy="4152900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Doba bronzová (slévání kovů)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1800 – 700 před n.l. </a:t>
            </a:r>
            <a:r>
              <a:rPr lang="cs-CZ" dirty="0" smtClean="0"/>
              <a:t>Lidé se naučili zpracovávat kovy a slévat je dohromady </a:t>
            </a:r>
            <a:r>
              <a:rPr lang="cs-CZ" dirty="0" smtClean="0"/>
              <a:t>- bronz (slitina </a:t>
            </a:r>
            <a:r>
              <a:rPr lang="cs-CZ" dirty="0" smtClean="0"/>
              <a:t>mědi a cínu)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Z bronzu lidé vyráběli nástroje, zbraně i šperky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 této době již vykopávky u naší obce (lid popelnicových polí)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Doba železná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Nářadí, zbraně i šperky ze železa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Kolem r</a:t>
            </a:r>
            <a:r>
              <a:rPr lang="cs-CZ" dirty="0" smtClean="0"/>
              <a:t>. 400 </a:t>
            </a:r>
            <a:r>
              <a:rPr lang="cs-CZ" dirty="0" smtClean="0"/>
              <a:t>př.n.l. </a:t>
            </a:r>
            <a:r>
              <a:rPr lang="cs-CZ" dirty="0" smtClean="0"/>
              <a:t>přicházejí na naše území vyspělí Keltové, používali železo, bronz i sklo, znali hrnčířský kruh, používali již mince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 stavěli sídliště opevněná pevnými hradbami (tzv. oppida)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Různé pece (na tavení železa, skla, pečení,…)</a:t>
            </a:r>
          </a:p>
        </p:txBody>
      </p:sp>
      <p:pic>
        <p:nvPicPr>
          <p:cNvPr id="10243" name="Zástupný symbol pro obsah 3" descr="skenování00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107" r="3152"/>
          <a:stretch>
            <a:fillRect/>
          </a:stretch>
        </p:blipFill>
        <p:spPr>
          <a:xfrm>
            <a:off x="1331913" y="1700213"/>
            <a:ext cx="6480175" cy="4592637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altLang="cs-CZ" smtClean="0"/>
              <a:t>Příchod Slovanů</a:t>
            </a:r>
          </a:p>
        </p:txBody>
      </p:sp>
      <p:pic>
        <p:nvPicPr>
          <p:cNvPr id="4" name="Zástupný symbol pro obsah 3" descr="skenování00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484313"/>
            <a:ext cx="3732213" cy="4525962"/>
          </a:xfrm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859338" y="1557338"/>
            <a:ext cx="4033837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2400"/>
              <a:t>Kolem roku 500 přichází na naše území Slované a v tuto dobu zde končí období pravěku.Toto období známe i z pověstí</a:t>
            </a:r>
            <a:r>
              <a:rPr lang="cs-CZ" altLang="cs-CZ" sz="3600"/>
              <a:t>.</a:t>
            </a:r>
          </a:p>
        </p:txBody>
      </p:sp>
      <p:pic>
        <p:nvPicPr>
          <p:cNvPr id="6" name="Zástupný symbol pro obsah 5" descr="P1000257.JPG"/>
          <p:cNvPicPr>
            <a:picLocks noGrp="1"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3284538"/>
            <a:ext cx="2511425" cy="334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pPr>
              <a:defRPr/>
            </a:pPr>
            <a:r>
              <a:rPr lang="cs-CZ" sz="3600" dirty="0" smtClean="0"/>
              <a:t>Pravěk v českých zemích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III/2 Inovace a zkvalitnění výuky prostřednictvím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pPr>
              <a:defRPr/>
            </a:pPr>
            <a:r>
              <a:rPr lang="cs-CZ" b="1" dirty="0" smtClean="0"/>
              <a:t>Číslo projektu</a:t>
            </a:r>
            <a:r>
              <a:rPr lang="cs-CZ" dirty="0" smtClean="0"/>
              <a:t>: CZ.1.07/1.4.00/21.3770 </a:t>
            </a:r>
            <a:endParaRPr lang="cs-CZ" b="1" dirty="0" smtClean="0"/>
          </a:p>
          <a:p>
            <a:pPr>
              <a:defRPr/>
            </a:pPr>
            <a:r>
              <a:rPr lang="cs-CZ" b="1" dirty="0" smtClean="0"/>
              <a:t>Autor</a:t>
            </a:r>
            <a:r>
              <a:rPr lang="cs-CZ" dirty="0" smtClean="0"/>
              <a:t>: Mgr. Iveta </a:t>
            </a:r>
            <a:r>
              <a:rPr lang="cs-CZ" dirty="0" err="1" smtClean="0"/>
              <a:t>Vališková</a:t>
            </a:r>
            <a:endParaRPr lang="cs-CZ" dirty="0" smtClean="0"/>
          </a:p>
          <a:p>
            <a:pPr>
              <a:defRPr/>
            </a:pPr>
            <a:r>
              <a:rPr lang="cs-CZ" b="1" dirty="0" smtClean="0"/>
              <a:t>Škola</a:t>
            </a:r>
            <a:r>
              <a:rPr lang="cs-CZ" dirty="0" smtClean="0"/>
              <a:t>: ZŠ a MŠ, Dětenice, okres Jičín</a:t>
            </a:r>
          </a:p>
          <a:p>
            <a:pPr>
              <a:defRPr/>
            </a:pPr>
            <a:r>
              <a:rPr lang="cs-CZ" b="1" dirty="0" smtClean="0"/>
              <a:t>Použité zdroje: </a:t>
            </a: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>
              <a:defRPr/>
            </a:pPr>
            <a:r>
              <a:rPr lang="cs-CZ" b="1" dirty="0" smtClean="0"/>
              <a:t>Obrázky, fotografie</a:t>
            </a:r>
            <a:r>
              <a:rPr lang="cs-CZ" dirty="0" smtClean="0"/>
              <a:t>: Mgr. Iveta </a:t>
            </a:r>
            <a:r>
              <a:rPr lang="cs-CZ" dirty="0" err="1" smtClean="0"/>
              <a:t>Vališková</a:t>
            </a:r>
            <a:r>
              <a:rPr lang="cs-CZ" dirty="0" smtClean="0"/>
              <a:t>, práce s žáky II. třídy (3., 4. a 5. ročník) ZŠ </a:t>
            </a:r>
            <a:r>
              <a:rPr lang="cs-CZ" dirty="0" err="1" smtClean="0"/>
              <a:t>Dětenice</a:t>
            </a:r>
            <a:r>
              <a:rPr lang="cs-CZ" dirty="0" smtClean="0"/>
              <a:t> (souhlas rodičů na RS 15.1.2014)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/>
          </a:p>
        </p:txBody>
      </p:sp>
      <p:pic>
        <p:nvPicPr>
          <p:cNvPr id="12292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5589588"/>
            <a:ext cx="6048375" cy="1479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pPr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pPr>
              <a:defRPr/>
            </a:pPr>
            <a:r>
              <a:rPr lang="cs-CZ" sz="2400" b="1" dirty="0" smtClean="0"/>
              <a:t>Cíle: </a:t>
            </a:r>
            <a:r>
              <a:rPr lang="cs-CZ" sz="2400" dirty="0" smtClean="0"/>
              <a:t>Materiál je určen pro základní seznámení s učivem o pravěku v našich zemích (3., 4. a 5. ročník ZŠ, Člověk a jeho svět, Vlastivěda)</a:t>
            </a:r>
          </a:p>
          <a:p>
            <a:pPr>
              <a:defRPr/>
            </a:pPr>
            <a:r>
              <a:rPr lang="cs-CZ" sz="2400" b="1" dirty="0" smtClean="0"/>
              <a:t>Formát, velikost: </a:t>
            </a:r>
            <a:r>
              <a:rPr lang="cs-CZ" sz="2400" dirty="0" smtClean="0"/>
              <a:t>prezentace Microsoft Office PowerPoint, 7,05 MB</a:t>
            </a:r>
          </a:p>
          <a:p>
            <a:pPr>
              <a:defRPr/>
            </a:pPr>
            <a:r>
              <a:rPr lang="cs-CZ" sz="2400" b="1" dirty="0" smtClean="0"/>
              <a:t>Metodické doporučení pro práci s materiálem: </a:t>
            </a:r>
            <a:r>
              <a:rPr lang="cs-CZ" sz="2400" dirty="0" smtClean="0"/>
              <a:t> Nejprve žáci zhlédnou prezentaci a ve skupinách vyvozují, jak se lidé o tak dávné minulosti dozvídají. Nové informace z prezentace zapíší. Pak zhlédnou film Osada havranů a pokusí se objevit spojitost s prezentací. Na závěr vypracují žáci pracovní list.</a:t>
            </a:r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412</Words>
  <Application>Microsoft Office PowerPoint</Application>
  <PresentationFormat>Předvádění na obrazovce (4:3)</PresentationFormat>
  <Paragraphs>49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Calibri</vt:lpstr>
      <vt:lpstr>Motiv sady Office</vt:lpstr>
      <vt:lpstr>Pravěk v českých zemích Mgr. Iveta Vališková</vt:lpstr>
      <vt:lpstr>Období pravěku dělíme podle užívaných nástrojů</vt:lpstr>
      <vt:lpstr>Starší doba kamenná- doba lovců a sběračů</vt:lpstr>
      <vt:lpstr>Starší doba kamenná</vt:lpstr>
      <vt:lpstr>Mladší doba kamenná - doba prvních zemědělců</vt:lpstr>
      <vt:lpstr>Vědci zkouší experimentálně, jak lidé            v pravěku vyráběli různé předměty  </vt:lpstr>
      <vt:lpstr>Doba bronzová (slévání kovů)</vt:lpstr>
      <vt:lpstr>Doba železná</vt:lpstr>
      <vt:lpstr>Různé pece (na tavení železa, skla, pečení,…)</vt:lpstr>
      <vt:lpstr>Příchod Slovanů</vt:lpstr>
      <vt:lpstr>Pravěk v českých zemích III/2 Inovace a zkvalitnění výuky prostřednictvím</vt:lpstr>
      <vt:lpstr>Anotace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Pravěk v českých zemích</dc:title>
  <dc:creator>Uživatel</dc:creator>
  <cp:lastModifiedBy>Dum</cp:lastModifiedBy>
  <cp:revision>22</cp:revision>
  <dcterms:created xsi:type="dcterms:W3CDTF">2013-03-15T09:12:31Z</dcterms:created>
  <dcterms:modified xsi:type="dcterms:W3CDTF">2014-09-24T17:16:43Z</dcterms:modified>
</cp:coreProperties>
</file>