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6" r:id="rId4"/>
    <p:sldId id="264" r:id="rId5"/>
    <p:sldId id="258" r:id="rId6"/>
    <p:sldId id="265" r:id="rId7"/>
    <p:sldId id="260" r:id="rId8"/>
    <p:sldId id="261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BF1495-3DF1-41FA-B27C-99BFC27D4C3A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24712-9FBC-4B5D-B9C5-4CED5CB264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17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24712-9FBC-4B5D-B9C5-4CED5CB264A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48DD7-503C-44F3-84C2-B111C22611FC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7FA3A-1B52-4BEA-9557-973B757688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 (DRUHY)</a:t>
            </a:r>
            <a:br>
              <a:rPr lang="cs-CZ" dirty="0" smtClean="0"/>
            </a:br>
            <a:r>
              <a:rPr lang="cs-CZ" sz="2400" dirty="0" err="1" smtClean="0"/>
              <a:t>Mgr.Iveta</a:t>
            </a:r>
            <a:r>
              <a:rPr lang="cs-CZ" sz="2400" dirty="0" smtClean="0"/>
              <a:t> </a:t>
            </a:r>
            <a:r>
              <a:rPr lang="cs-CZ" sz="2400" dirty="0" err="1" smtClean="0"/>
              <a:t>Vališková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095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/>
              <a:t>OSOBNÍ, PŘIVLASTŇOVACÍ, UKAZOVACÍ, TÁZACÍ, VZTAŽNÁ, NEURČITÁ, ZÁPORNÁ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7662" y="5084763"/>
            <a:ext cx="6696743" cy="14081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Osobní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JÁ , MY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TY, VY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ON, ONI</a:t>
            </a:r>
          </a:p>
          <a:p>
            <a:pPr>
              <a:buNone/>
            </a:pPr>
            <a:r>
              <a:rPr lang="cs-CZ" dirty="0" smtClean="0"/>
              <a:t> ONA, ONY</a:t>
            </a:r>
          </a:p>
          <a:p>
            <a:pPr>
              <a:buNone/>
            </a:pPr>
            <a:r>
              <a:rPr lang="cs-CZ" dirty="0" smtClean="0"/>
              <a:t> ONO, ONA</a:t>
            </a:r>
          </a:p>
          <a:p>
            <a:pPr>
              <a:buNone/>
            </a:pPr>
            <a:r>
              <a:rPr lang="cs-CZ" dirty="0" smtClean="0"/>
              <a:t> SI, SE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PŘIVLASTŇOVACÍ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MŮJ, TVŮJ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JEHO, JEJÍ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JEJICH,  SVŮJ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Ukazovací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Ten, TI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TA, 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TO, TA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TÝŽ, TÍŽ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TENTÝŽ, TATÁŽ, TOTÉŽ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SÁM, SAMA, SAMI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7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5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ZÁJMENA TÁZACÍ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KDO ?</a:t>
            </a:r>
          </a:p>
          <a:p>
            <a:r>
              <a:rPr lang="cs-CZ" dirty="0" smtClean="0"/>
              <a:t>CO ?</a:t>
            </a:r>
          </a:p>
          <a:p>
            <a:r>
              <a:rPr lang="cs-CZ" dirty="0" smtClean="0"/>
              <a:t>JAKÝ ?</a:t>
            </a:r>
          </a:p>
          <a:p>
            <a:r>
              <a:rPr lang="cs-CZ" dirty="0" smtClean="0"/>
              <a:t>KTERÝ ?</a:t>
            </a:r>
          </a:p>
          <a:p>
            <a:r>
              <a:rPr lang="cs-CZ" dirty="0" smtClean="0"/>
              <a:t>ČÍ ?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VZTAŽNÁ(vztahují se j předešlému)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KDO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JAKÝ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KTERÝ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JENŽ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NEURČITÁ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NĚKDO</a:t>
            </a:r>
          </a:p>
          <a:p>
            <a:r>
              <a:rPr lang="cs-CZ" dirty="0" smtClean="0"/>
              <a:t>NĚCO</a:t>
            </a:r>
          </a:p>
          <a:p>
            <a:r>
              <a:rPr lang="cs-CZ" dirty="0" smtClean="0"/>
              <a:t>NĚJAKÝ</a:t>
            </a:r>
          </a:p>
          <a:p>
            <a:r>
              <a:rPr lang="cs-CZ" dirty="0" smtClean="0"/>
              <a:t>NĚČÍ</a:t>
            </a:r>
          </a:p>
          <a:p>
            <a:r>
              <a:rPr lang="cs-CZ" dirty="0" smtClean="0"/>
              <a:t>LECKDO</a:t>
            </a:r>
            <a:r>
              <a:rPr lang="cs-CZ" smtClean="0"/>
              <a:t>, LECJAKÝ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ZÁPORNÁ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NIKDO</a:t>
            </a:r>
          </a:p>
          <a:p>
            <a:r>
              <a:rPr lang="cs-CZ" dirty="0" smtClean="0"/>
              <a:t>NIC</a:t>
            </a:r>
          </a:p>
          <a:p>
            <a:r>
              <a:rPr lang="cs-CZ" dirty="0" smtClean="0"/>
              <a:t>NIJAKÝ</a:t>
            </a:r>
          </a:p>
          <a:p>
            <a:r>
              <a:rPr lang="cs-CZ" dirty="0" smtClean="0"/>
              <a:t>NIČÍ</a:t>
            </a:r>
          </a:p>
          <a:p>
            <a:r>
              <a:rPr lang="cs-CZ" dirty="0" smtClean="0"/>
              <a:t>ŽÁDNÝ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A URČI ZÁJMENA: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          </a:t>
            </a:r>
          </a:p>
          <a:p>
            <a:pPr>
              <a:buNone/>
            </a:pPr>
            <a:r>
              <a:rPr lang="cs-CZ" b="1" dirty="0" smtClean="0"/>
              <a:t>                          „Kdo to</a:t>
            </a:r>
            <a:r>
              <a:rPr lang="cs-CZ" dirty="0" smtClean="0"/>
              <a:t> udělal?“     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                                                  „ Vy to</a:t>
            </a:r>
            <a:r>
              <a:rPr lang="cs-CZ" dirty="0" smtClean="0"/>
              <a:t> nevíte?“</a:t>
            </a:r>
          </a:p>
          <a:p>
            <a:pPr>
              <a:buNone/>
            </a:pPr>
            <a:r>
              <a:rPr lang="cs-CZ" b="1" dirty="0" smtClean="0"/>
              <a:t>      „</a:t>
            </a:r>
            <a:r>
              <a:rPr lang="cs-CZ" dirty="0" smtClean="0"/>
              <a:t>Ptám</a:t>
            </a:r>
            <a:r>
              <a:rPr lang="cs-CZ" b="1" dirty="0" smtClean="0"/>
              <a:t> se vás, kdo to</a:t>
            </a:r>
            <a:r>
              <a:rPr lang="cs-CZ" dirty="0" smtClean="0"/>
              <a:t> udělal?!“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„</a:t>
            </a:r>
            <a:r>
              <a:rPr lang="cs-CZ" dirty="0" smtClean="0"/>
              <a:t>Z</a:t>
            </a:r>
            <a:r>
              <a:rPr lang="cs-CZ" b="1" dirty="0" smtClean="0"/>
              <a:t> nás nikdo.</a:t>
            </a:r>
            <a:r>
              <a:rPr lang="cs-CZ" dirty="0" smtClean="0"/>
              <a:t> Cosi </a:t>
            </a:r>
            <a:r>
              <a:rPr lang="cs-CZ" b="1" dirty="0" smtClean="0"/>
              <a:t>mi</a:t>
            </a:r>
            <a:r>
              <a:rPr lang="cs-CZ" dirty="0" smtClean="0"/>
              <a:t> ale říká,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že </a:t>
            </a:r>
            <a:r>
              <a:rPr lang="cs-CZ" b="1" dirty="0" smtClean="0"/>
              <a:t>to</a:t>
            </a:r>
            <a:r>
              <a:rPr lang="cs-CZ" dirty="0" smtClean="0"/>
              <a:t> mohl být </a:t>
            </a:r>
            <a:r>
              <a:rPr lang="cs-CZ" b="1" dirty="0" smtClean="0"/>
              <a:t>někdo </a:t>
            </a:r>
            <a:r>
              <a:rPr lang="cs-CZ" dirty="0" smtClean="0"/>
              <a:t>z </a:t>
            </a:r>
            <a:r>
              <a:rPr lang="cs-CZ" b="1" dirty="0" smtClean="0"/>
              <a:t>nich</a:t>
            </a:r>
            <a:r>
              <a:rPr lang="cs-CZ" dirty="0" smtClean="0"/>
              <a:t> nebo   </a:t>
            </a:r>
          </a:p>
          <a:p>
            <a:pPr>
              <a:buNone/>
            </a:pPr>
            <a:r>
              <a:rPr lang="cs-CZ" dirty="0" smtClean="0"/>
              <a:t>                                                    z </a:t>
            </a:r>
            <a:r>
              <a:rPr lang="cs-CZ" b="1" dirty="0" smtClean="0"/>
              <a:t>tamtěch</a:t>
            </a:r>
            <a:r>
              <a:rPr lang="cs-CZ" dirty="0" smtClean="0"/>
              <a:t>. Myslete </a:t>
            </a:r>
            <a:r>
              <a:rPr lang="cs-CZ" b="1" dirty="0" smtClean="0"/>
              <a:t>si co </a:t>
            </a:r>
            <a:r>
              <a:rPr lang="cs-CZ" dirty="0" smtClean="0"/>
              <a:t>chcete,  </a:t>
            </a:r>
          </a:p>
          <a:p>
            <a:pPr>
              <a:buNone/>
            </a:pPr>
            <a:r>
              <a:rPr lang="cs-CZ" dirty="0" smtClean="0"/>
              <a:t>                                                   ale </a:t>
            </a:r>
            <a:r>
              <a:rPr lang="cs-CZ" b="1" dirty="0" smtClean="0"/>
              <a:t>kdo</a:t>
            </a:r>
            <a:r>
              <a:rPr lang="cs-CZ" dirty="0" smtClean="0"/>
              <a:t> z </a:t>
            </a:r>
            <a:r>
              <a:rPr lang="cs-CZ" b="1" dirty="0" smtClean="0"/>
              <a:t>nás</a:t>
            </a:r>
            <a:r>
              <a:rPr lang="cs-CZ" dirty="0" smtClean="0"/>
              <a:t> by na </a:t>
            </a:r>
            <a:r>
              <a:rPr lang="cs-CZ" b="1" dirty="0" smtClean="0"/>
              <a:t>tom</a:t>
            </a:r>
            <a:r>
              <a:rPr lang="cs-CZ" dirty="0" smtClean="0"/>
              <a:t> měl </a:t>
            </a:r>
          </a:p>
          <a:p>
            <a:pPr>
              <a:buNone/>
            </a:pPr>
            <a:r>
              <a:rPr lang="cs-CZ" dirty="0" smtClean="0"/>
              <a:t>                                                    zájem</a:t>
            </a:r>
            <a:r>
              <a:rPr lang="cs-CZ" b="1" dirty="0" smtClean="0"/>
              <a:t>?“     </a:t>
            </a:r>
          </a:p>
        </p:txBody>
      </p:sp>
      <p:sp>
        <p:nvSpPr>
          <p:cNvPr id="4" name="Elipsa 3"/>
          <p:cNvSpPr/>
          <p:nvPr/>
        </p:nvSpPr>
        <p:spPr>
          <a:xfrm>
            <a:off x="1043608" y="1772816"/>
            <a:ext cx="504056" cy="360040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899592" y="2132856"/>
            <a:ext cx="720080" cy="648072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092280" y="1700808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6948264" y="2132856"/>
            <a:ext cx="720080" cy="792088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812360" y="1844824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740352" y="2204864"/>
            <a:ext cx="576064" cy="792088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27584" y="3717032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63688" y="3861048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411760" y="3573016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755576" y="4149080"/>
            <a:ext cx="504056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1763688" y="4293096"/>
            <a:ext cx="504056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2411760" y="4005064"/>
            <a:ext cx="504056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580112" y="5733256"/>
            <a:ext cx="504056" cy="72008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6156176" y="5733256"/>
            <a:ext cx="504056" cy="720080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652120" y="5301208"/>
            <a:ext cx="432048" cy="432048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228184" y="5157192"/>
            <a:ext cx="360040" cy="50405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Zájmena rozdělte do tabulky, pak připravte podle textu scénku: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zájmena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Slova</a:t>
                      </a:r>
                      <a:r>
                        <a:rPr lang="cs-CZ" baseline="0" dirty="0" smtClean="0"/>
                        <a:t> z textu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Slova z textu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Osobní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Přivlastňovací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Tázací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Vztažná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Záporná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Zájmena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700" dirty="0" smtClean="0"/>
              <a:t>III/2 Inovace a zkvalitnění výuky prostřednictvím ICT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2800" dirty="0" smtClean="0"/>
              <a:t>číslo projektu : CZ.1.07/1.4.00/21.3770</a:t>
            </a:r>
          </a:p>
          <a:p>
            <a:pPr>
              <a:defRPr/>
            </a:pPr>
            <a:r>
              <a:rPr lang="cs-CZ" sz="2800" dirty="0" smtClean="0"/>
              <a:t>Autor: </a:t>
            </a:r>
            <a:r>
              <a:rPr lang="cs-CZ" sz="2800" dirty="0" err="1" smtClean="0"/>
              <a:t>Mgr.Iveta</a:t>
            </a:r>
            <a:r>
              <a:rPr lang="cs-CZ" sz="2800" dirty="0" smtClean="0"/>
              <a:t> </a:t>
            </a:r>
            <a:r>
              <a:rPr lang="cs-CZ" sz="2800" dirty="0" err="1" smtClean="0"/>
              <a:t>Vališková</a:t>
            </a: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Škola: ZŠ a MŠ </a:t>
            </a:r>
            <a:r>
              <a:rPr lang="cs-CZ" sz="2800" dirty="0" err="1" smtClean="0"/>
              <a:t>Dětenice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Použité zdroje: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Cíl</a:t>
            </a:r>
            <a:r>
              <a:rPr lang="cs-CZ" sz="2800" dirty="0" smtClean="0"/>
              <a:t>: Materiál je určen k vyvození a pochopení učiva o zájmenech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Obrázky, fotografie</a:t>
            </a:r>
            <a:r>
              <a:rPr lang="cs-CZ" sz="2800" dirty="0" smtClean="0"/>
              <a:t>: </a:t>
            </a:r>
            <a:r>
              <a:rPr lang="cs-CZ" sz="2800" dirty="0" err="1" smtClean="0"/>
              <a:t>Mgr.Iveta</a:t>
            </a:r>
            <a:r>
              <a:rPr lang="cs-CZ" sz="2800" dirty="0" smtClean="0"/>
              <a:t> </a:t>
            </a:r>
            <a:r>
              <a:rPr lang="cs-CZ" sz="2800" dirty="0" err="1" smtClean="0"/>
              <a:t>Vališková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085184"/>
            <a:ext cx="6696743" cy="14081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181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ZÁJMENA (DRUHY) Mgr.Iveta Vališková</vt:lpstr>
      <vt:lpstr>Osobní </vt:lpstr>
      <vt:lpstr>Prezentace aplikace PowerPoint</vt:lpstr>
      <vt:lpstr>Prezentace aplikace PowerPoint</vt:lpstr>
      <vt:lpstr>ZÁJMENA TÁZACÍ</vt:lpstr>
      <vt:lpstr>Prezentace aplikace PowerPoint</vt:lpstr>
      <vt:lpstr>NEURČITÁ</vt:lpstr>
      <vt:lpstr>ZÁPORNÁ</vt:lpstr>
      <vt:lpstr>NAJDI A URČI ZÁJMENA:</vt:lpstr>
      <vt:lpstr>Zájmena rozdělte do tabulky, pak připravte podle textu scénku:</vt:lpstr>
      <vt:lpstr>Zájmena  III/2 Inovace a zkvalitnění výuky prostřednictvím ICT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Dáda </dc:creator>
  <cp:lastModifiedBy>Uživatel</cp:lastModifiedBy>
  <cp:revision>14</cp:revision>
  <dcterms:created xsi:type="dcterms:W3CDTF">2013-03-14T12:32:41Z</dcterms:created>
  <dcterms:modified xsi:type="dcterms:W3CDTF">2014-09-25T05:13:24Z</dcterms:modified>
</cp:coreProperties>
</file>