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1"/>
  </p:notesMasterIdLst>
  <p:sldIdLst>
    <p:sldId id="256" r:id="rId2"/>
    <p:sldId id="257" r:id="rId3"/>
    <p:sldId id="308" r:id="rId4"/>
    <p:sldId id="309" r:id="rId5"/>
    <p:sldId id="310" r:id="rId6"/>
    <p:sldId id="311" r:id="rId7"/>
    <p:sldId id="312" r:id="rId8"/>
    <p:sldId id="313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68" d="100"/>
          <a:sy n="68" d="100"/>
        </p:scale>
        <p:origin x="-1086" y="-12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57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8481" y="3356992"/>
            <a:ext cx="43904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Mocniny s celým mocnitelem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Procvičování 2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4861" y="90872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III-2-02-07_Mocniny_a_odmocniny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3245" y="5229200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2230" y="160044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347609" y="152124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00059" y="1996688"/>
                <a:ext cx="35307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13∙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−7∙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0059" y="1996688"/>
                <a:ext cx="3530710" cy="369332"/>
              </a:xfrm>
              <a:prstGeom prst="rect">
                <a:avLst/>
              </a:prstGeom>
              <a:blipFill rotWithShape="1">
                <a:blip r:embed="rId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771545" y="2377252"/>
                <a:ext cx="5854423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13−7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5−1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=4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∙6+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∙4=24+1=25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545" y="2377252"/>
                <a:ext cx="5854423" cy="61093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33417" y="2988176"/>
                <a:ext cx="46042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20∙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−12∙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417" y="2988176"/>
                <a:ext cx="460420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721489" y="3384090"/>
                <a:ext cx="5852884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=20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−16−2∙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−12=18∙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−28=2−28=−26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489" y="3384090"/>
                <a:ext cx="5852884" cy="6127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85863" y="4121099"/>
                <a:ext cx="48435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7∙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63" y="4121099"/>
                <a:ext cx="4843505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780396" y="4490431"/>
                <a:ext cx="4019049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=7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+1−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∙16−1=−9∙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0396" y="4490431"/>
                <a:ext cx="4019049" cy="6127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83060" y="5093583"/>
                <a:ext cx="4124527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+5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+11∙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060" y="5093583"/>
                <a:ext cx="4124527" cy="7693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98984" y="5883082"/>
                <a:ext cx="4557658" cy="6183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=4+1=5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984" y="5883082"/>
                <a:ext cx="4557658" cy="618311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642230" y="160044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347609" y="1521242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37381" y="1988840"/>
                <a:ext cx="2749086" cy="12262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∙125+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+10∙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381" y="1988840"/>
                <a:ext cx="2749086" cy="122629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386467" y="2092522"/>
                <a:ext cx="5388013" cy="101893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25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∙125+8∙125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125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25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+10∙8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∙5+1 000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∙5+80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1 020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100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=10,2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6467" y="2092522"/>
                <a:ext cx="5388013" cy="101893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82533" y="3642862"/>
                <a:ext cx="272593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sSup>
                                        <m:sSup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e>
                                        <m:sup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−1</m:t>
                                          </m:r>
                                        </m:sup>
                                      </m:s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+1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2533" y="3642862"/>
                <a:ext cx="2725939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275856" y="3356992"/>
                <a:ext cx="4811445" cy="8715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f>
                                        <m:f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3</m:t>
                                          </m:r>
                                        </m:num>
                                        <m:den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sup>
                              </m:sSup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=9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3356992"/>
                <a:ext cx="4811445" cy="87152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95965" y="4476916"/>
                <a:ext cx="2735364" cy="13059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dPr>
                                        <m:e>
                                          <m:f>
                                            <m:fPr>
                                              <m:ctrlPr>
                                                <a:rPr lang="cs-CZ" b="0" i="1" smtClean="0">
                                                  <a:latin typeface="Cambria Math"/>
                                                </a:rPr>
                                              </m:ctrlPr>
                                            </m:fPr>
                                            <m:num>
                                              <m:r>
                                                <a:rPr lang="cs-CZ" b="0" i="1" smtClean="0">
                                                  <a:latin typeface="Cambria Math"/>
                                                </a:rPr>
                                                <m:t>3</m:t>
                                              </m:r>
                                            </m:num>
                                            <m:den>
                                              <m:r>
                                                <a:rPr lang="cs-CZ" b="0" i="1" smtClean="0">
                                                  <a:latin typeface="Cambria Math"/>
                                                </a:rPr>
                                                <m:t>4</m:t>
                                              </m:r>
                                            </m:den>
                                          </m:f>
                                        </m:e>
                                      </m:d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−1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∙3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965" y="4476916"/>
                <a:ext cx="2735364" cy="130593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445916" y="4660042"/>
                <a:ext cx="3948773" cy="8551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4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den>
                                  </m:f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81−3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78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5916" y="4660042"/>
                <a:ext cx="3948773" cy="85510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03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219572" y="175077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a výsledek zapište jako součin mocnin prvočísel: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10429" y="2204864"/>
                <a:ext cx="2176750" cy="121174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1−</m:t>
                                  </m:r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sSup>
                                        <m:sSupPr>
                                          <m:ctrlPr>
                                            <a:rPr lang="cs-CZ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</m:ctrlPr>
                                        </m:sSupPr>
                                        <m:e>
                                          <m:r>
                                            <a:rPr lang="cs-CZ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  <m:t>2</m:t>
                                          </m:r>
                                        </m:e>
                                        <m:sup>
                                          <m:r>
                                            <a:rPr lang="cs-CZ" b="0" i="1" smtClean="0">
                                              <a:latin typeface="Cambria Math"/>
                                              <a:ea typeface="Cambria Math"/>
                                            </a:rPr>
                                            <m:t>2</m:t>
                                          </m:r>
                                        </m:sup>
                                      </m:sSup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429" y="2204864"/>
                <a:ext cx="2176750" cy="121174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2555776" y="2270637"/>
                <a:ext cx="6256969" cy="11112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1−</m:t>
                                  </m:r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4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1−</m:t>
                                  </m:r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4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−4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−9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−9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5776" y="2270637"/>
                <a:ext cx="6256969" cy="111120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10429" y="3645024"/>
                <a:ext cx="2580129" cy="9755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5−8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+3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7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429" y="3645024"/>
                <a:ext cx="2580129" cy="97552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83568" y="4797152"/>
                <a:ext cx="7994624" cy="87158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begChr m:val="["/>
                                  <m:endChr m:val="]"/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d>
                                        <m:d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dPr>
                                        <m:e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−3</m:t>
                                          </m:r>
                                        </m:e>
                                      </m:d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+3</m:t>
                                  </m:r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−27+12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45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−15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45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225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∙7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4797152"/>
                <a:ext cx="7994624" cy="87158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54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19572" y="175077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Najděte kladné číslo x, které splňuje následující podmínky: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877890" y="2350161"/>
                <a:ext cx="2164952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216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7890" y="2350161"/>
                <a:ext cx="2164952" cy="61273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23928" y="2471861"/>
                <a:ext cx="8571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3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2471861"/>
                <a:ext cx="857158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904692" y="3411446"/>
                <a:ext cx="844334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4692" y="3411446"/>
                <a:ext cx="844334" cy="61093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923928" y="4463312"/>
                <a:ext cx="93410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1" smtClean="0">
                          <a:latin typeface="Cambria Math"/>
                        </a:rPr>
                        <m:t> 27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928" y="4463312"/>
                <a:ext cx="934102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4077816" y="5252951"/>
                <a:ext cx="80586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𝑗𝑒</m:t>
                      </m:r>
                      <m:r>
                        <a:rPr lang="cs-CZ" b="0" i="0" smtClean="0">
                          <a:latin typeface="Cambria Math"/>
                        </a:rPr>
                        <m:t> 7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7816" y="5252951"/>
                <a:ext cx="805862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906712" y="3332225"/>
                <a:ext cx="2675156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∙3∙5∙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𝑥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712" y="3332225"/>
                <a:ext cx="2675156" cy="76937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906712" y="4463312"/>
                <a:ext cx="181549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9∙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712" y="4463312"/>
                <a:ext cx="1815497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889385" y="5252951"/>
                <a:ext cx="25673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=256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385" y="5252951"/>
                <a:ext cx="2567306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697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  <p:bldP spid="22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1158" y="1719993"/>
            <a:ext cx="1572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845601" y="2396656"/>
                <a:ext cx="21282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601" y="2396656"/>
                <a:ext cx="2128275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73876" y="2220683"/>
                <a:ext cx="2664704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num>
                            <m:den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1 125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876" y="2220683"/>
                <a:ext cx="2664704" cy="71468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823805" y="3356992"/>
                <a:ext cx="3399713" cy="79387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805" y="3356992"/>
                <a:ext cx="3399713" cy="79387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995936" y="3567723"/>
                <a:ext cx="3518014" cy="9264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=−9∙64∙625=</m:t>
                      </m:r>
                    </m:oMath>
                  </m:oMathPara>
                </a14:m>
                <a:endParaRPr lang="cs-CZ" b="0" i="1" dirty="0" smtClean="0">
                  <a:latin typeface="Cambria Math"/>
                  <a:ea typeface="Cambria Math"/>
                </a:endParaRPr>
              </a:p>
              <a:p>
                <a:endParaRPr lang="cs-CZ" b="0" i="1" dirty="0" smtClean="0">
                  <a:latin typeface="Cambria Math"/>
                  <a:ea typeface="Cambria Math"/>
                </a:endParaRPr>
              </a:p>
              <a:p>
                <a:r>
                  <a:rPr lang="cs-CZ" i="1" dirty="0">
                    <a:latin typeface="Cambria Math"/>
                    <a:ea typeface="Cambria Math"/>
                  </a:rPr>
                  <a:t>=</a:t>
                </a:r>
                <a:r>
                  <a:rPr lang="cs-CZ" i="1" dirty="0" smtClean="0">
                    <a:latin typeface="Cambria Math"/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−360 000=−3,6∙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936" y="3567723"/>
                <a:ext cx="3518014" cy="926407"/>
              </a:xfrm>
              <a:prstGeom prst="rect">
                <a:avLst/>
              </a:prstGeom>
              <a:blipFill rotWithShape="1">
                <a:blip r:embed="rId6"/>
                <a:stretch>
                  <a:fillRect l="-1560" b="-855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907733" y="4998515"/>
                <a:ext cx="1815818" cy="87209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−</m:t>
                                      </m:r>
                                      <m:f>
                                        <m:f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4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7733" y="4998515"/>
                <a:ext cx="1815818" cy="872098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578448" y="5055517"/>
                <a:ext cx="2057230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4 096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8448" y="5055517"/>
                <a:ext cx="2057230" cy="769378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58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1158" y="1719993"/>
            <a:ext cx="4755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neznámou z úměry: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51973" y="2348880"/>
                <a:ext cx="222342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1 :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=10 :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973" y="2348880"/>
                <a:ext cx="2223429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4644008" y="2348880"/>
                <a:ext cx="2448812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: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 :1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008" y="2348880"/>
                <a:ext cx="2448812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23409" y="4077072"/>
                <a:ext cx="22026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 :1=</m:t>
                      </m:r>
                      <m:sSup>
                        <m:sSupPr>
                          <m:ctrlPr>
                            <a:rPr lang="cs-CZ" i="1" dirty="0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dirty="0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dirty="0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dirty="0" smtClean="0">
                          <a:latin typeface="Cambria Math"/>
                        </a:rPr>
                        <m:t> :10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409" y="4077072"/>
                <a:ext cx="2202654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619672" y="2718212"/>
                <a:ext cx="15765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=10∙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2718212"/>
                <a:ext cx="1576585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619672" y="3130942"/>
                <a:ext cx="11598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9672" y="3130942"/>
                <a:ext cx="1159805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5613340" y="2761610"/>
                <a:ext cx="180575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3340" y="2761610"/>
                <a:ext cx="1805751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5613340" y="3130942"/>
                <a:ext cx="11598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3340" y="3130942"/>
                <a:ext cx="1159805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292480" y="4488259"/>
                <a:ext cx="141628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10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2480" y="4488259"/>
                <a:ext cx="1416285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583206" y="4857591"/>
                <a:ext cx="161505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 :10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3206" y="4857591"/>
                <a:ext cx="1615058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14517" y="5226923"/>
                <a:ext cx="11598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14517" y="5226923"/>
                <a:ext cx="1159805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8169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a upevnění dovednosti určovat hodnoty  mocnin s celočíselným mocnitelem. Žáci při počítání využívají pravidla pro počítání s mocninami.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4258</TotalTime>
  <Words>1225</Words>
  <Application>Microsoft Office PowerPoint</Application>
  <PresentationFormat>Předvádění na obrazovce (4:3)</PresentationFormat>
  <Paragraphs>90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305</cp:revision>
  <dcterms:created xsi:type="dcterms:W3CDTF">2013-01-11T17:11:37Z</dcterms:created>
  <dcterms:modified xsi:type="dcterms:W3CDTF">2014-09-24T10:52:01Z</dcterms:modified>
</cp:coreProperties>
</file>