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57" r:id="rId3"/>
    <p:sldId id="308" r:id="rId4"/>
    <p:sldId id="323" r:id="rId5"/>
    <p:sldId id="324" r:id="rId6"/>
    <p:sldId id="325" r:id="rId7"/>
    <p:sldId id="326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0" autoAdjust="0"/>
    <p:restoredTop sz="94671" autoAdjust="0"/>
  </p:normalViewPr>
  <p:slideViewPr>
    <p:cSldViewPr>
      <p:cViewPr>
        <p:scale>
          <a:sx n="70" d="100"/>
          <a:sy n="70" d="100"/>
        </p:scale>
        <p:origin x="-10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066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Druhá odmocnina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procvičování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30" y="105273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III-2-02-12_Mocniny_a_odmocniny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5435" y="187652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1497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jsou následující tvrzení pravdivá: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5435" y="2420888"/>
            <a:ext cx="6050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a) Odmocnina z racionálního čísla nemusí být vždy racionální číslo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1211" y="3212975"/>
            <a:ext cx="5903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 Částečně odmocnit lze každou druhou odmocninu, jejíž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áklad je násobkem 9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435" y="4149080"/>
            <a:ext cx="6194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c) Podíl libovolných dvou odmocnin lze vyjádřit jako odmocninu podílu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1211" y="4869160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d) Druhá odmocnina součinu dvou čísel je rovna součinu druhých odmocnin těchto čísel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497329" y="414961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659568" y="414961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084647" y="4162041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7545" y="4162041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6785371" y="415085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497329" y="499523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8659568" y="499523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84647" y="500765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451" y="4973875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TextovéPole 46"/>
          <p:cNvSpPr txBox="1"/>
          <p:nvPr/>
        </p:nvSpPr>
        <p:spPr>
          <a:xfrm>
            <a:off x="6785371" y="499646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8642993" y="32323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480757" y="322122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7329" y="3155140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TextovéPole 50"/>
          <p:cNvSpPr txBox="1"/>
          <p:nvPr/>
        </p:nvSpPr>
        <p:spPr>
          <a:xfrm>
            <a:off x="6783894" y="323091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068073" y="3232394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8659567" y="242088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7187" y="2420888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6800468" y="241940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084647" y="2420888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480756" y="243255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3568" y="181284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812846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zpaměti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07988" y="2420888"/>
                <a:ext cx="205158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4 900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88" y="2420888"/>
                <a:ext cx="2051587" cy="401970"/>
              </a:xfrm>
              <a:prstGeom prst="rect">
                <a:avLst/>
              </a:prstGeom>
              <a:blipFill rotWithShape="1">
                <a:blip r:embed="rId3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43808" y="2437207"/>
                <a:ext cx="18261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=70−20=50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437207"/>
                <a:ext cx="182614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07988" y="2959100"/>
                <a:ext cx="1520095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6,4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88" y="2959100"/>
                <a:ext cx="1520095" cy="427746"/>
              </a:xfrm>
              <a:prstGeom prst="rect">
                <a:avLst/>
              </a:prstGeom>
              <a:blipFill rotWithShape="1">
                <a:blip r:embed="rId5"/>
                <a:stretch>
                  <a:fillRect b="-98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28083" y="3005846"/>
                <a:ext cx="213802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640 000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=800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083" y="3005846"/>
                <a:ext cx="2138021" cy="40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07988" y="3625243"/>
                <a:ext cx="1640962" cy="449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360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88" y="3625243"/>
                <a:ext cx="1640962" cy="449995"/>
              </a:xfrm>
              <a:prstGeom prst="rect">
                <a:avLst/>
              </a:prstGeom>
              <a:blipFill rotWithShape="1">
                <a:blip r:embed="rId7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128083" y="3625243"/>
                <a:ext cx="2138021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360 000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8083" y="3625243"/>
                <a:ext cx="2138021" cy="40197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07988" y="4295547"/>
                <a:ext cx="1392497" cy="4371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9 :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88" y="4295547"/>
                <a:ext cx="1392497" cy="437171"/>
              </a:xfrm>
              <a:prstGeom prst="rect">
                <a:avLst/>
              </a:prstGeom>
              <a:blipFill rotWithShape="1">
                <a:blip r:embed="rId9"/>
                <a:stretch>
                  <a:fillRect b="-11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000485" y="4286657"/>
                <a:ext cx="2074542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0,0009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=0,03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00485" y="4286657"/>
                <a:ext cx="2074542" cy="4277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07988" y="4766949"/>
                <a:ext cx="1249509" cy="9106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1 600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988" y="4766949"/>
                <a:ext cx="1249509" cy="91069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967158" y="4858384"/>
                <a:ext cx="1753300" cy="7278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1 600</m:t>
                              </m:r>
                            </m:e>
                          </m:ra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7158" y="4858384"/>
                <a:ext cx="1753300" cy="72782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198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7336" y="165895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58957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užitím vět o počítání s odmocninami</a:t>
            </a:r>
            <a:r>
              <a:rPr lang="cs-CZ" dirty="0" smtClean="0"/>
              <a:t>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763997" y="2276872"/>
                <a:ext cx="1500154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125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997" y="2276872"/>
                <a:ext cx="1500154" cy="407547"/>
              </a:xfrm>
              <a:prstGeom prst="rect">
                <a:avLst/>
              </a:prstGeom>
              <a:blipFill rotWithShape="1">
                <a:blip r:embed="rId3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269335" y="2268888"/>
                <a:ext cx="2699970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625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9335" y="2268888"/>
                <a:ext cx="2699970" cy="4075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63997" y="2852936"/>
                <a:ext cx="136813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997" y="2852936"/>
                <a:ext cx="1368130" cy="401970"/>
              </a:xfrm>
              <a:prstGeom prst="rect">
                <a:avLst/>
              </a:prstGeom>
              <a:blipFill rotWithShape="1">
                <a:blip r:embed="rId5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270327" y="2852936"/>
                <a:ext cx="2571730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72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144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327" y="2852936"/>
                <a:ext cx="2571730" cy="40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54497" y="3429000"/>
                <a:ext cx="2616101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180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497" y="3429000"/>
                <a:ext cx="2616101" cy="407547"/>
              </a:xfrm>
              <a:prstGeom prst="rect">
                <a:avLst/>
              </a:prstGeom>
              <a:blipFill rotWithShape="1">
                <a:blip r:embed="rId7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275856" y="3429000"/>
                <a:ext cx="5660011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∙10∙180∙40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200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∙1 800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360 000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429000"/>
                <a:ext cx="5660011" cy="4075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789025" y="4039017"/>
                <a:ext cx="1265283" cy="67601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25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9025" y="4039017"/>
                <a:ext cx="1265283" cy="67601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2054308" y="4067839"/>
                <a:ext cx="1883849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4308" y="4067839"/>
                <a:ext cx="1883849" cy="61837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99765" y="4869160"/>
                <a:ext cx="1243802" cy="7269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16</m:t>
                              </m:r>
                            </m:e>
                          </m:ra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49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9765" y="4869160"/>
                <a:ext cx="1243802" cy="72693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989840" y="4927252"/>
                <a:ext cx="1326004" cy="6107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9840" y="4927252"/>
                <a:ext cx="1326004" cy="6107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808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19" grpId="0"/>
      <p:bldP spid="21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76681" y="197298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3102" y="1942209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zpaměti: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76681" y="2528765"/>
                <a:ext cx="2186752" cy="4789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289</m:t>
                                  </m:r>
                                </m:e>
                              </m:rad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144</m:t>
                                  </m:r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81" y="2528765"/>
                <a:ext cx="2186752" cy="47891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795807" y="2583556"/>
                <a:ext cx="26620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17−12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807" y="2583556"/>
                <a:ext cx="266201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76681" y="3201570"/>
                <a:ext cx="1923925" cy="4508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14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81" y="3201570"/>
                <a:ext cx="1923925" cy="450893"/>
              </a:xfrm>
              <a:prstGeom prst="rect">
                <a:avLst/>
              </a:prstGeom>
              <a:blipFill rotWithShape="1">
                <a:blip r:embed="rId5"/>
                <a:stretch>
                  <a:fillRect b="-81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400606" y="3242350"/>
                <a:ext cx="16979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=16−14</m:t>
                      </m:r>
                      <m:r>
                        <a:rPr lang="cs-CZ" b="0" i="0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0606" y="3242350"/>
                <a:ext cx="169790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76681" y="3875302"/>
                <a:ext cx="1735475" cy="449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14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81" y="3875302"/>
                <a:ext cx="1735475" cy="449995"/>
              </a:xfrm>
              <a:prstGeom prst="rect">
                <a:avLst/>
              </a:prstGeom>
              <a:blipFill rotWithShape="1">
                <a:blip r:embed="rId7"/>
                <a:stretch>
                  <a:fillRect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212156" y="3896525"/>
                <a:ext cx="2385781" cy="4075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256−196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60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2156" y="3896525"/>
                <a:ext cx="2385781" cy="4075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97078" y="4618745"/>
                <a:ext cx="1992147" cy="5665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8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rad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sSup>
                                    <m:sSup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4</m:t>
                                      </m:r>
                                    </m:e>
                                    <m:sup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rad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078" y="4618745"/>
                <a:ext cx="1992147" cy="56650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511301" y="4717330"/>
                <a:ext cx="24055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8−4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1301" y="4717330"/>
                <a:ext cx="240553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453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26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Druhá odmocnina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4649" y="1937900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49524" y="1768624"/>
                <a:ext cx="756084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Na těleso působí ve stejném bodě dvě navzájem kolmé síly.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=160 </m:t>
                    </m:r>
                    <m:r>
                      <a:rPr lang="cs-CZ" b="0" i="1" smtClean="0">
                        <a:latin typeface="Cambria Math"/>
                      </a:rPr>
                      <m:t>𝑁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=40 </m:t>
                    </m:r>
                    <m:r>
                      <a:rPr lang="cs-CZ" b="0" i="1" smtClean="0">
                        <a:latin typeface="Cambria Math"/>
                      </a:rPr>
                      <m:t>𝑁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Vypočítejte velikost výslednice těchto sil.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9524" y="1768624"/>
                <a:ext cx="7560840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26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1149524" y="2414955"/>
            <a:ext cx="7094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79350" y="2552740"/>
            <a:ext cx="2151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763688" y="3717032"/>
            <a:ext cx="21602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763688" y="3068960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492012" y="3745409"/>
                <a:ext cx="703591" cy="3077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160 </m:t>
                      </m:r>
                      <m:r>
                        <a:rPr lang="cs-CZ" sz="1400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2012" y="3745409"/>
                <a:ext cx="703591" cy="30777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178110" y="3239107"/>
                <a:ext cx="604204" cy="3077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</a:rPr>
                        <m:t>4</m:t>
                      </m:r>
                      <m:r>
                        <a:rPr lang="cs-CZ" sz="1400" b="0" i="1" smtClean="0">
                          <a:latin typeface="Cambria Math"/>
                        </a:rPr>
                        <m:t>0 </m:t>
                      </m:r>
                      <m:r>
                        <a:rPr lang="cs-CZ" sz="1400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8110" y="3239107"/>
                <a:ext cx="604204" cy="30777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5" name="Přímá spojnice se šipkou 44"/>
          <p:cNvCxnSpPr/>
          <p:nvPr/>
        </p:nvCxnSpPr>
        <p:spPr>
          <a:xfrm flipV="1">
            <a:off x="3905302" y="3071055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923928" y="3241202"/>
                <a:ext cx="604204" cy="307777"/>
              </a:xfrm>
              <a:prstGeom prst="rect">
                <a:avLst/>
              </a:prstGeom>
              <a:noFill/>
              <a:ln w="28575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i="1" smtClean="0">
                          <a:latin typeface="Cambria Math"/>
                        </a:rPr>
                        <m:t>4</m:t>
                      </m:r>
                      <m:r>
                        <a:rPr lang="cs-CZ" sz="1400" b="0" i="1" smtClean="0">
                          <a:latin typeface="Cambria Math"/>
                        </a:rPr>
                        <m:t>0 </m:t>
                      </m:r>
                      <m:r>
                        <a:rPr lang="cs-CZ" sz="1400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241202"/>
                <a:ext cx="604204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285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se šipkou 15"/>
          <p:cNvCxnSpPr/>
          <p:nvPr/>
        </p:nvCxnSpPr>
        <p:spPr>
          <a:xfrm flipV="1">
            <a:off x="1735314" y="3071055"/>
            <a:ext cx="2188614" cy="62923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656849" y="3056796"/>
                <a:ext cx="345543" cy="30777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6849" y="3056796"/>
                <a:ext cx="345543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731494" y="2934236"/>
                <a:ext cx="19327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160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1494" y="2934236"/>
                <a:ext cx="193277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696966" y="3332829"/>
                <a:ext cx="23336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=25 600+1 600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6966" y="3332829"/>
                <a:ext cx="233365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731494" y="3745409"/>
                <a:ext cx="14936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=27 200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1494" y="3745409"/>
                <a:ext cx="149367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731494" y="4114741"/>
                <a:ext cx="1537922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27 200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1494" y="4114741"/>
                <a:ext cx="1537922" cy="40197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696966" y="4653136"/>
                <a:ext cx="13551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  <m:r>
                        <a:rPr lang="cs-CZ" b="0" i="1" smtClean="0">
                          <a:latin typeface="Cambria Math"/>
                        </a:rPr>
                        <m:t>=165 </m:t>
                      </m:r>
                      <m:r>
                        <a:rPr lang="cs-CZ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6966" y="4653136"/>
                <a:ext cx="135511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TextovéPole 31"/>
          <p:cNvSpPr txBox="1"/>
          <p:nvPr/>
        </p:nvSpPr>
        <p:spPr>
          <a:xfrm>
            <a:off x="1262877" y="5356780"/>
            <a:ext cx="5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Velikost výslednice těchto sil je přibližně 165 N.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48" name="Přímá spojnice 47"/>
          <p:cNvCxnSpPr/>
          <p:nvPr/>
        </p:nvCxnSpPr>
        <p:spPr>
          <a:xfrm flipH="1">
            <a:off x="1262877" y="5860836"/>
            <a:ext cx="47892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79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44" grpId="0"/>
      <p:bldP spid="46" grpId="0"/>
      <p:bldP spid="19" grpId="0"/>
      <p:bldP spid="20" grpId="0"/>
      <p:bldP spid="47" grpId="0"/>
      <p:bldP spid="21" grpId="0"/>
      <p:bldP spid="22" grpId="0"/>
      <p:bldP spid="24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8254" y="404664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upevnění dovednosti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počítat druhou odmocninu.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Žák provádí výpočty druhých odmocnin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součinu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podílu, částečně odmocňuje.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8071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51733" y="1988840"/>
            <a:ext cx="810869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4875</TotalTime>
  <Words>617</Words>
  <Application>Microsoft Office PowerPoint</Application>
  <PresentationFormat>Předvádění na obrazovce (4:3)</PresentationFormat>
  <Paragraphs>97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360</cp:revision>
  <dcterms:created xsi:type="dcterms:W3CDTF">2013-01-11T17:11:37Z</dcterms:created>
  <dcterms:modified xsi:type="dcterms:W3CDTF">2014-09-24T10:54:02Z</dcterms:modified>
</cp:coreProperties>
</file>