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57" r:id="rId3"/>
    <p:sldId id="308" r:id="rId4"/>
    <p:sldId id="297" r:id="rId5"/>
    <p:sldId id="309" r:id="rId6"/>
    <p:sldId id="310" r:id="rId7"/>
    <p:sldId id="311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852" y="-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Výrazy - úvod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9950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III-2-03-01_Vyrazy_a_jejich_upravy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29" y="692696"/>
            <a:ext cx="172819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Výrazy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387" y="2231586"/>
            <a:ext cx="8150071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POČETNÍ VÝRAZ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výraz vyjadřující početní operace s čísly s určením pořadí, ve kterém mají být početní operace provedeny. Jako výrazový prostředek používáme různé typy závorek.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83041" y="3349852"/>
                <a:ext cx="8150071" cy="3981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Příklady početních  výrazů: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3+2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;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;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atd.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041" y="3349852"/>
                <a:ext cx="8150071" cy="39818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98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7853" y="4545336"/>
            <a:ext cx="815007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ALGEBRAICKÝ VÝRAZ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matematický zápis obsahující čísla a písmena označující proměnné, které jsou spojeny znaky početních operací, případně závorkami.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57853" y="5511259"/>
                <a:ext cx="8150071" cy="3724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Příklady algebraických výrazů: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−5 ;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−2;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atd.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853" y="5511259"/>
                <a:ext cx="8150071" cy="37241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98"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85121" y="1463044"/>
            <a:ext cx="36988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9306" y="1494656"/>
            <a:ext cx="2663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Pojem výraz: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29" y="692696"/>
            <a:ext cx="172819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Výrazy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121" y="1463044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1567541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Zapište algebraickým  výrazem slovní popisy: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485121" y="2132856"/>
            <a:ext cx="55990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85121" y="2276872"/>
            <a:ext cx="6751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Polovina součtu druhých mocnin čísel a, b.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5521" y="3477201"/>
            <a:ext cx="5311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Polovina druhé mocniny součtu čísel a, b.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5121" y="4768454"/>
            <a:ext cx="5311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Druhá mocnina polovičního součtu čísel a, b.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1547664" y="2646204"/>
                <a:ext cx="9989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2646204"/>
                <a:ext cx="998991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1547664" y="4005064"/>
                <a:ext cx="10810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005064"/>
                <a:ext cx="1081001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1576331" y="5301208"/>
                <a:ext cx="1154226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6331" y="5301208"/>
                <a:ext cx="1154226" cy="76937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354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29" y="692696"/>
            <a:ext cx="172819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Výrazy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5121" y="1524599"/>
            <a:ext cx="36988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1463044"/>
            <a:ext cx="648072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proměnné můžeme do algebraických výrazů dosazovat pouze taková čísla, aby výraz po jejich dosazení měl smysl.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121" y="2492896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586003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podmínky, za kterých mají výrazy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00674" y="3068960"/>
            <a:ext cx="58995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187623" y="3287731"/>
                <a:ext cx="776431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3" y="3287731"/>
                <a:ext cx="776431" cy="56669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85120" y="3386412"/>
            <a:ext cx="630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120" y="4416470"/>
            <a:ext cx="558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1259632" y="4292462"/>
                <a:ext cx="75943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4292462"/>
                <a:ext cx="759439" cy="61734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95206" y="5545027"/>
            <a:ext cx="558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1269717" y="5545027"/>
                <a:ext cx="938270" cy="407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</m:ra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9717" y="5545027"/>
                <a:ext cx="938270" cy="40748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Obdélník 17"/>
              <p:cNvSpPr/>
              <p:nvPr/>
            </p:nvSpPr>
            <p:spPr>
              <a:xfrm>
                <a:off x="3249744" y="3386412"/>
                <a:ext cx="81785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9744" y="3386412"/>
                <a:ext cx="817853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3266926" y="4416470"/>
                <a:ext cx="9685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6926" y="4416470"/>
                <a:ext cx="968535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3331544" y="5525887"/>
                <a:ext cx="8274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544" y="5525887"/>
                <a:ext cx="827471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716016" y="3642269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Jmenovatel zlomku se nesmí rovnat nule – nulou nelze dělit!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5516861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odmocnina ze záporného čísla není definována!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891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  <p:bldP spid="9" grpId="0" animBg="1"/>
      <p:bldP spid="10" grpId="0"/>
      <p:bldP spid="13" grpId="0"/>
      <p:bldP spid="14" grpId="0" animBg="1"/>
      <p:bldP spid="15" grpId="0"/>
      <p:bldP spid="16" grpId="0" animBg="1"/>
      <p:bldP spid="18" grpId="0" animBg="1"/>
      <p:bldP spid="19" grpId="0" animBg="1"/>
      <p:bldP spid="20" grpId="0" animBg="1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29" y="692696"/>
            <a:ext cx="172819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Výrazy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105" y="1463044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46304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Kolo auta o poloměru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při určité rychlosti  otočí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-krát za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sekund. Napište výraz, který udává: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otáček kola za 1 h,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vzdálenost, kterou auto ujede za 1 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1187624" y="2675982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25602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1187624" y="3222268"/>
                <a:ext cx="6946798" cy="11090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počet otáček za t sekund………………… n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počet otáček za 1 sekundu………………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počet otáček za 1 hodinu (3 600 sekund)…………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𝟑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𝟔𝟎𝟎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3222268"/>
                <a:ext cx="6946798" cy="110908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15" t="-2747" b="-2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1187624" y="4797152"/>
                <a:ext cx="7560840" cy="11092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b) vzdálenost při jedné otáčce………………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𝑟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vzdálenost za 1 sekundu …………….…….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𝑟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vzdálenost za 1 hodinu ……………………..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𝒓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𝒕</m:t>
                        </m:r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𝟔𝟎𝟎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𝟕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𝟐𝟎𝟎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𝒓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4797152"/>
                <a:ext cx="7560840" cy="110927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726" t="-2747" b="-2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7247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29" y="692696"/>
            <a:ext cx="172819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Výrazy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104" y="1547852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5552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strana trojúhelníku má  délku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cm, druhá je dvakrát delší a třetí je o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cm kratší než druhá. Jaký je obvod tohoto trojúhelníku?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331640" y="2204864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259632" y="223622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259632" y="2606681"/>
                <a:ext cx="720080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strany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……………….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strany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………………. 2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strany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……………….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Obvod trojúhelníku …………..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𝒃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𝒄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606681"/>
                <a:ext cx="7200800" cy="120032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62" t="-2538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>
            <a:off x="8375463" y="3807010"/>
            <a:ext cx="849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41104" y="4149080"/>
            <a:ext cx="68845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14908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Stůl stojí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Kč. Stejný stůl se 4 židlemi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Kč. Kolik stojí jedna židle? Kolik stojí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židlí? Kolik stojí dva stoly a šest židlí?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259632" y="4869160"/>
            <a:ext cx="69127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331640" y="2204864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331640" y="487800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1331640" y="5247335"/>
                <a:ext cx="5400600" cy="1578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jedné židle ………..….………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r>
                  <a:rPr lang="cs-CZ" dirty="0" smtClean="0"/>
                  <a:t>cena n židlí ……………….………….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𝒏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r>
                  <a:rPr lang="cs-CZ" dirty="0" smtClean="0"/>
                  <a:t>cena dvou stolů a šesti židlí ….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247335"/>
                <a:ext cx="5400600" cy="157831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4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9" grpId="0" animBg="1"/>
      <p:bldP spid="14" grpId="0"/>
      <p:bldP spid="27" grpId="0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matematický výraz. Žák zapíše matematický výraz podle slovního popisu, stanoví podmínky, za kterých má výraz smysl.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3128</TotalTime>
  <Words>367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232</cp:revision>
  <dcterms:created xsi:type="dcterms:W3CDTF">2013-01-11T17:11:37Z</dcterms:created>
  <dcterms:modified xsi:type="dcterms:W3CDTF">2014-09-25T07:18:25Z</dcterms:modified>
</cp:coreProperties>
</file>