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2"/>
  </p:notesMasterIdLst>
  <p:sldIdLst>
    <p:sldId id="256" r:id="rId2"/>
    <p:sldId id="257" r:id="rId3"/>
    <p:sldId id="308" r:id="rId4"/>
    <p:sldId id="324" r:id="rId5"/>
    <p:sldId id="329" r:id="rId6"/>
    <p:sldId id="330" r:id="rId7"/>
    <p:sldId id="331" r:id="rId8"/>
    <p:sldId id="332" r:id="rId9"/>
    <p:sldId id="333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  <a:srgbClr val="CC3399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8236" autoAdjust="0"/>
  </p:normalViewPr>
  <p:slideViewPr>
    <p:cSldViewPr>
      <p:cViewPr>
        <p:scale>
          <a:sx n="70" d="100"/>
          <a:sy n="70" d="100"/>
        </p:scale>
        <p:origin x="-1074" y="-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751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1740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499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32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Relationship Id="rId14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10" Type="http://schemas.openxmlformats.org/officeDocument/2006/relationships/image" Target="../media/image41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0" Type="http://schemas.openxmlformats.org/officeDocument/2006/relationships/image" Target="../media/image49.png"/><Relationship Id="rId4" Type="http://schemas.openxmlformats.org/officeDocument/2006/relationships/image" Target="../media/image43.png"/><Relationship Id="rId9" Type="http://schemas.openxmlformats.org/officeDocument/2006/relationships/image" Target="../media/image4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61882" y="3509784"/>
            <a:ext cx="439043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Rozklad výrazů na součin I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764704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III-2-03-07_Vyrazy_a_jejich_upravy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07.2013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51744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859634"/>
            <a:ext cx="4104456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Rozklad výrazů na součin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054901"/>
            <a:ext cx="66967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Připomeneme si dva základní způsoby: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a) vytýkání před závorku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b) rozklad pomocí vzorců</a:t>
            </a: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Oba postupy můžeme také kombinovat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908720"/>
            <a:ext cx="52565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Rozklad vytknutím před závorku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865652" y="1278052"/>
            <a:ext cx="377835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08722" y="1772816"/>
            <a:ext cx="7272808" cy="9233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Tento způsob se dá použít v případech, kdy  všechny členy výrazu  jsou násobkem stejného činitele. Vytknutí  tohoto činitele před závorku rozloží výraz v součin.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89860" y="3328840"/>
            <a:ext cx="5760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24180" y="3190341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Který z následujících výrazů lze rozložit v součin vytknutím před závorku?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789860" y="4030061"/>
                <a:ext cx="15620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𝑎𝑏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𝑎𝑐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𝑎𝑑</m:t>
                      </m:r>
                    </m:oMath>
                  </m:oMathPara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9860" y="4030061"/>
                <a:ext cx="1562094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287356" y="4021828"/>
                <a:ext cx="17408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(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i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7356" y="4021828"/>
                <a:ext cx="1740861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758361" y="4669288"/>
                <a:ext cx="15829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𝑎𝑏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𝑎𝑐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𝑏𝑐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361" y="4669288"/>
                <a:ext cx="1582933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2824946" y="4669288"/>
            <a:ext cx="1620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elze rozložit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758361" y="5229200"/>
                <a:ext cx="116705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35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−7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361" y="5229200"/>
                <a:ext cx="1167051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876445" y="5237923"/>
                <a:ext cx="156459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=7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−7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6445" y="5237923"/>
                <a:ext cx="1564595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338894" y="5229200"/>
                <a:ext cx="146841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=7(5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8894" y="5229200"/>
                <a:ext cx="1468415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24"/>
          <p:cNvCxnSpPr/>
          <p:nvPr/>
        </p:nvCxnSpPr>
        <p:spPr>
          <a:xfrm>
            <a:off x="758361" y="3836672"/>
            <a:ext cx="69847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815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908720"/>
            <a:ext cx="52565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Rozklad vytknutím před závorku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899592" y="1278052"/>
            <a:ext cx="361754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539552" y="1844824"/>
            <a:ext cx="5760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03648" y="1844824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Následující výrazy upravte na součin vytknutím před závorku: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71183" y="2504348"/>
                <a:ext cx="18071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𝑥𝑦</m:t>
                    </m:r>
                    <m:r>
                      <a:rPr lang="cs-CZ" b="0" i="1" smtClean="0"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1183" y="2504348"/>
                <a:ext cx="1807161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49724" y="3320499"/>
                <a:ext cx="11496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724" y="3320499"/>
                <a:ext cx="114967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74695" y="3901698"/>
                <a:ext cx="100854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𝑦𝑧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4695" y="3901698"/>
                <a:ext cx="1008546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02904" y="4437112"/>
                <a:ext cx="157927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25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−10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904" y="4437112"/>
                <a:ext cx="1579278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13076" y="5013128"/>
                <a:ext cx="219162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6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+36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+18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076" y="5013128"/>
                <a:ext cx="2191626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34535" y="5583145"/>
                <a:ext cx="33661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−6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−15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−9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+21</m:t>
                      </m:r>
                      <m:r>
                        <a:rPr lang="cs-CZ" b="0" i="1" smtClean="0">
                          <a:latin typeface="Cambria Math"/>
                        </a:rPr>
                        <m:t>𝑟𝑠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535" y="5583145"/>
                <a:ext cx="3366114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286324" y="2504348"/>
                <a:ext cx="187314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𝑥𝑦</m:t>
                      </m:r>
                      <m:r>
                        <a:rPr lang="cs-CZ" b="0" i="1" smtClean="0">
                          <a:latin typeface="Cambria Math"/>
                        </a:rPr>
                        <m:t>(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6324" y="2504348"/>
                <a:ext cx="1873141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4159465" y="2504348"/>
            <a:ext cx="45169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Pozor! Vytýkáme-li před závorku celý člen výrazu, zůstane po něm číslo 1!!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550353" y="3320499"/>
                <a:ext cx="147194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(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−1)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0353" y="3320499"/>
                <a:ext cx="1471941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550353" y="3901698"/>
                <a:ext cx="13259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</a:rPr>
                        <m:t>(3−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0353" y="3901698"/>
                <a:ext cx="1325940" cy="369332"/>
              </a:xfrm>
              <a:prstGeom prst="rect">
                <a:avLst/>
              </a:prstGeom>
              <a:blipFill rotWithShape="1">
                <a:blip r:embed="rId11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2018943" y="4437112"/>
                <a:ext cx="17147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(5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−2)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8943" y="4437112"/>
                <a:ext cx="1714700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544378" y="5013128"/>
                <a:ext cx="231345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=6(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+6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4378" y="5013128"/>
                <a:ext cx="2313454" cy="369332"/>
              </a:xfrm>
              <a:prstGeom prst="rect">
                <a:avLst/>
              </a:prstGeom>
              <a:blipFill rotWithShape="1">
                <a:blip r:embed="rId13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733643" y="5585196"/>
                <a:ext cx="29819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=−3</m:t>
                      </m:r>
                      <m:r>
                        <a:rPr lang="cs-CZ" b="0" i="1" smtClean="0">
                          <a:latin typeface="Cambria Math"/>
                        </a:rPr>
                        <m:t>𝑟𝑠</m:t>
                      </m:r>
                      <m:r>
                        <a:rPr lang="cs-CZ" b="0" i="1" smtClean="0">
                          <a:latin typeface="Cambria Math"/>
                        </a:rPr>
                        <m:t>(2</m:t>
                      </m:r>
                      <m:r>
                        <a:rPr lang="cs-CZ" b="0" i="1" smtClean="0">
                          <a:latin typeface="Cambria Math"/>
                        </a:rPr>
                        <m:t>𝑟𝑠</m:t>
                      </m:r>
                      <m:r>
                        <a:rPr lang="cs-CZ" b="0" i="1" smtClean="0">
                          <a:latin typeface="Cambria Math"/>
                        </a:rPr>
                        <m:t>+5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−7)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3643" y="5585196"/>
                <a:ext cx="2981970" cy="369332"/>
              </a:xfrm>
              <a:prstGeom prst="rect">
                <a:avLst/>
              </a:prstGeom>
              <a:blipFill rotWithShape="1">
                <a:blip r:embed="rId14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58767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24" grpId="0"/>
      <p:bldP spid="26" grpId="0"/>
      <p:bldP spid="27" grpId="0"/>
      <p:bldP spid="28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908720"/>
            <a:ext cx="52565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Rozklad vytknutím před závorku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899592" y="1278052"/>
            <a:ext cx="361754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39552" y="1844824"/>
            <a:ext cx="5760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12778" y="1826857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Vypočtěte užitím rozkladu na součin (vytknutím před závorku)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1312778" y="2214156"/>
            <a:ext cx="64087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934301" y="2583488"/>
                <a:ext cx="18133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118+118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∙9=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4301" y="2583488"/>
                <a:ext cx="1813317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934301" y="3050187"/>
                <a:ext cx="18133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∙101−35=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4301" y="3050187"/>
                <a:ext cx="1813317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934301" y="3591380"/>
                <a:ext cx="19736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∙67−3∙67=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4301" y="3591380"/>
                <a:ext cx="1973617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943829" y="4148524"/>
                <a:ext cx="18453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∙2+8∙75=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3829" y="4148524"/>
                <a:ext cx="1845377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943829" y="4634606"/>
                <a:ext cx="235833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965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∙105−965∙5=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3829" y="4634606"/>
                <a:ext cx="2358338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966361" y="5182240"/>
                <a:ext cx="19415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99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∙844+844=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6361" y="5182240"/>
                <a:ext cx="1941557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627784" y="2583488"/>
                <a:ext cx="33193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118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1+9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=118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∙10=1 180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2583488"/>
                <a:ext cx="3319370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2563664" y="3050187"/>
                <a:ext cx="34476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35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101−1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=35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∙100=3 500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3664" y="3050187"/>
                <a:ext cx="3447610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747618" y="3586996"/>
                <a:ext cx="30115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67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13−3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=67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∙10=670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7618" y="3586996"/>
                <a:ext cx="3011594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656509" y="4148524"/>
                <a:ext cx="28833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75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2+8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=75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∙10=750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56509" y="4148524"/>
                <a:ext cx="2883353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081069" y="4620958"/>
                <a:ext cx="38323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965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105−5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=965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∙100=96 500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1069" y="4620958"/>
                <a:ext cx="3832331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2747618" y="5182240"/>
                <a:ext cx="38195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844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99+1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=844+100=84 400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7618" y="5182240"/>
                <a:ext cx="3819507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64379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908720"/>
            <a:ext cx="52565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Rozklad vytknutím před závorku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899592" y="1278052"/>
            <a:ext cx="361754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539552" y="1844824"/>
            <a:ext cx="5760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12778" y="1826857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 hodnotu výrazu, využijte vytýkání před závorku: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312778" y="2214156"/>
            <a:ext cx="59235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87738" y="2620370"/>
                <a:ext cx="29573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51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+51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=2,8, 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=7,2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738" y="2620370"/>
                <a:ext cx="2957348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96581" y="3324366"/>
                <a:ext cx="386823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124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−124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=17,23, 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=16,73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581" y="3324366"/>
                <a:ext cx="386823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24742" y="4070789"/>
                <a:ext cx="28826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=−1,5, </m:t>
                      </m:r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=8,5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742" y="4070789"/>
                <a:ext cx="288264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96581" y="4797152"/>
                <a:ext cx="3875292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0,624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−0,624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=0,25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581" y="4797152"/>
                <a:ext cx="3875292" cy="61093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61085" y="2955034"/>
                <a:ext cx="47626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=51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=51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2,8+7,2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=51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∙10=510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085" y="2955034"/>
                <a:ext cx="4762650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74608" y="3693698"/>
                <a:ext cx="56509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=124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=124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17,23−16,73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=124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∙0,5=62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608" y="3693698"/>
                <a:ext cx="5650906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43437" y="4461729"/>
                <a:ext cx="758566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−1,5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8,5−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−1,5</m:t>
                              </m:r>
                            </m:e>
                          </m:d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=2,25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8,5+1,5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=2,25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∙10=22,5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437" y="4461729"/>
                <a:ext cx="7585666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23188" y="5408088"/>
                <a:ext cx="7663316" cy="81740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=0,624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=0.624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</m:t>
                                  </m:r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−0,25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=0,624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=0,624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∙0=0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188" y="5408088"/>
                <a:ext cx="7663316" cy="81740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3805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4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908720"/>
            <a:ext cx="52565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Rozklad vytknutím před závorku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899592" y="1278052"/>
            <a:ext cx="361754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43554" y="1844824"/>
            <a:ext cx="5760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1844824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Rozložte na součin vytknutím před závorku: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1043608" y="2214156"/>
            <a:ext cx="4608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43554" y="2679115"/>
                <a:ext cx="2257541" cy="5648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(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554" y="2679115"/>
                <a:ext cx="2257541" cy="56489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43554" y="3501008"/>
                <a:ext cx="23719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8</m:t>
                      </m:r>
                      <m:r>
                        <a:rPr lang="cs-CZ" b="0" i="1" smtClean="0">
                          <a:latin typeface="Cambria Math"/>
                        </a:rPr>
                        <m:t>𝑝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𝑞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554" y="3501008"/>
                <a:ext cx="2371996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43554" y="4149080"/>
                <a:ext cx="2453620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554" y="4149080"/>
                <a:ext cx="2453620" cy="6127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43554" y="5085184"/>
                <a:ext cx="26681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4−5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−0,7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4−5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554" y="5085184"/>
                <a:ext cx="2668103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43554" y="5805264"/>
                <a:ext cx="21820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+9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+9+7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554" y="5805264"/>
                <a:ext cx="2182072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318872" y="2684455"/>
                <a:ext cx="4396524" cy="5648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=3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𝒄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𝒅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𝒄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𝒅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3−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18872" y="2684455"/>
                <a:ext cx="4396524" cy="56489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601095" y="3501008"/>
                <a:ext cx="450052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=8</m:t>
                      </m:r>
                      <m:r>
                        <a:rPr lang="cs-CZ" b="0" i="1" smtClean="0">
                          <a:latin typeface="Cambria Math"/>
                        </a:rPr>
                        <m:t>𝑝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𝒂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𝒃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𝑞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𝒂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𝒃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𝑞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1095" y="3501008"/>
                <a:ext cx="4500527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607311" y="4149080"/>
                <a:ext cx="2086532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7311" y="4149080"/>
                <a:ext cx="2086532" cy="6127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715550" y="5085184"/>
                <a:ext cx="24188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4−5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1−0,7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5550" y="5085184"/>
                <a:ext cx="2418804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2451226" y="5798267"/>
                <a:ext cx="45057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+9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+9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+9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51226" y="5798267"/>
                <a:ext cx="4505785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16539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8" grpId="0"/>
      <p:bldP spid="29" grpId="0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908720"/>
            <a:ext cx="52565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Rozklad vytknutím před závorku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899592" y="1278052"/>
            <a:ext cx="361754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539552" y="1772816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Úlohy k procvičení a upevnění  tohoto učiva najdete v učebnici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straně 116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Jedná se zejména 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cvičení   27 – 30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Správnost svého řešení si můžete zkontrolovat ve výsledcích na straně 224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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4899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09143" y="908720"/>
            <a:ext cx="8640960" cy="54655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3283" y="908720"/>
            <a:ext cx="85326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procvičení a upevnění dovedností rozkládat výrazy v součin vytknutím před závorku.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 1. vydání 1994, Prometheus, ISBN 80-85849-40-2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5489" y="2204864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3925</TotalTime>
  <Words>912</Words>
  <Application>Microsoft Office PowerPoint</Application>
  <PresentationFormat>Předvádění na obrazovce (4:3)</PresentationFormat>
  <Paragraphs>112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309</cp:revision>
  <dcterms:created xsi:type="dcterms:W3CDTF">2013-01-11T17:11:37Z</dcterms:created>
  <dcterms:modified xsi:type="dcterms:W3CDTF">2014-09-25T07:03:35Z</dcterms:modified>
</cp:coreProperties>
</file>