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46" r:id="rId5"/>
    <p:sldId id="353" r:id="rId6"/>
    <p:sldId id="354" r:id="rId7"/>
    <p:sldId id="355" r:id="rId8"/>
    <p:sldId id="356" r:id="rId9"/>
    <p:sldId id="357" r:id="rId10"/>
    <p:sldId id="35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76" d="100"/>
          <a:sy n="76" d="100"/>
        </p:scale>
        <p:origin x="-89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21" Type="http://schemas.openxmlformats.org/officeDocument/2006/relationships/image" Target="../media/image26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23" Type="http://schemas.openxmlformats.org/officeDocument/2006/relationships/image" Target="../media/image28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2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Relationship Id="rId22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17" Type="http://schemas.openxmlformats.org/officeDocument/2006/relationships/image" Target="../media/image63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62.png"/><Relationship Id="rId20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5" Type="http://schemas.openxmlformats.org/officeDocument/2006/relationships/image" Target="../media/image61.png"/><Relationship Id="rId10" Type="http://schemas.openxmlformats.org/officeDocument/2006/relationships/image" Target="../media/image56.png"/><Relationship Id="rId19" Type="http://schemas.openxmlformats.org/officeDocument/2006/relationships/image" Target="../media/image65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5" Type="http://schemas.openxmlformats.org/officeDocument/2006/relationships/image" Target="../media/image7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Relationship Id="rId14" Type="http://schemas.openxmlformats.org/officeDocument/2006/relationships/image" Target="../media/image7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13" Type="http://schemas.openxmlformats.org/officeDocument/2006/relationships/image" Target="../media/image90.pn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0" Type="http://schemas.openxmlformats.org/officeDocument/2006/relationships/image" Target="../media/image87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Relationship Id="rId14" Type="http://schemas.openxmlformats.org/officeDocument/2006/relationships/image" Target="../media/image9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pn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12" Type="http://schemas.openxmlformats.org/officeDocument/2006/relationships/image" Target="../media/image10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png"/><Relationship Id="rId11" Type="http://schemas.openxmlformats.org/officeDocument/2006/relationships/image" Target="../media/image100.png"/><Relationship Id="rId5" Type="http://schemas.openxmlformats.org/officeDocument/2006/relationships/image" Target="../media/image94.png"/><Relationship Id="rId10" Type="http://schemas.openxmlformats.org/officeDocument/2006/relationships/image" Target="../media/image99.png"/><Relationship Id="rId4" Type="http://schemas.openxmlformats.org/officeDocument/2006/relationships/image" Target="../media/image93.png"/><Relationship Id="rId9" Type="http://schemas.openxmlformats.org/officeDocument/2006/relationships/image" Target="../media/image9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Sčítání a odčítání lomených výrazů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III-2-03-15_Vyrazy_a_jejich_upravy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739194" y="1987805"/>
            <a:ext cx="360040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978513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Kdy můžeme sečíst (odečíst) lomené výrazy?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47845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Jakým způsobem upravujeme lomené výrazy abychom je mohli sečíst (odečíst)?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357" y="3429000"/>
            <a:ext cx="746921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Lomené výrazy sečteme (odečteme) tak, že je nejprve vhodným rozšířením upravíme na společného jmenovatele, potom čitatele sečteme (odečteme), jmenovatele opíšeme.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9008" y="1638256"/>
            <a:ext cx="697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115616" y="2284587"/>
            <a:ext cx="6696744" cy="321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15616" y="2492896"/>
                <a:ext cx="2413609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492896"/>
                <a:ext cx="2413609" cy="6296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33972" y="3356992"/>
                <a:ext cx="306962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972" y="3356992"/>
                <a:ext cx="3069623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15616" y="4221088"/>
                <a:ext cx="304006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3+5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4221088"/>
                <a:ext cx="3040063" cy="6183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15616" y="5157192"/>
                <a:ext cx="2861874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5157192"/>
                <a:ext cx="2861874" cy="61837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151614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07775" y="1882740"/>
                <a:ext cx="2413609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775" y="1882740"/>
                <a:ext cx="2413609" cy="6296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884968" y="1891172"/>
                <a:ext cx="224042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4968" y="1891172"/>
                <a:ext cx="2240422" cy="6127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28255" y="1900793"/>
                <a:ext cx="1017393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55" y="1900793"/>
                <a:ext cx="1017393" cy="6296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512431" y="2030957"/>
                <a:ext cx="78508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2431" y="2030957"/>
                <a:ext cx="78508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07775" y="2585889"/>
                <a:ext cx="306962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775" y="2585889"/>
                <a:ext cx="3069623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489339" y="2568769"/>
                <a:ext cx="3547125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9339" y="2568769"/>
                <a:ext cx="3547125" cy="6298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95807" y="3365693"/>
                <a:ext cx="292669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+1+14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807" y="3365693"/>
                <a:ext cx="2926699" cy="61093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77398" y="3363897"/>
                <a:ext cx="73827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7398" y="3363897"/>
                <a:ext cx="738279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415677" y="3486495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5677" y="3486495"/>
                <a:ext cx="60785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512431" y="3486495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2431" y="3486495"/>
                <a:ext cx="80239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93495" y="4154583"/>
                <a:ext cx="304006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3+5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495" y="4154583"/>
                <a:ext cx="3040063" cy="61831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523629" y="4142986"/>
                <a:ext cx="3171253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3+5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3629" y="4142986"/>
                <a:ext cx="3171253" cy="62805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050840" y="4812190"/>
                <a:ext cx="2788071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+12−3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840" y="4812190"/>
                <a:ext cx="2788071" cy="61651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698615" y="4801689"/>
                <a:ext cx="131536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8615" y="4801689"/>
                <a:ext cx="1315360" cy="61093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855757" y="4793128"/>
                <a:ext cx="1333827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5757" y="4793128"/>
                <a:ext cx="1333827" cy="62805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058351" y="4801688"/>
                <a:ext cx="101399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8351" y="4801688"/>
                <a:ext cx="1013996" cy="61093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82589" y="5508917"/>
                <a:ext cx="2861874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2−5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589" y="5508917"/>
                <a:ext cx="2861874" cy="61837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477971" y="5508917"/>
                <a:ext cx="3155992" cy="629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7971" y="5508917"/>
                <a:ext cx="3155992" cy="62991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514846" y="5508917"/>
                <a:ext cx="1382943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4846" y="5508917"/>
                <a:ext cx="1382943" cy="618374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692530" y="5508917"/>
                <a:ext cx="78021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2530" y="5508917"/>
                <a:ext cx="780214" cy="61093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694882" y="6138833"/>
                <a:ext cx="8058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4882" y="6138833"/>
                <a:ext cx="805862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381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 animBg="1"/>
      <p:bldP spid="29" grpId="0"/>
      <p:bldP spid="21" grpId="0"/>
      <p:bldP spid="23" grpId="0"/>
      <p:bldP spid="27" grpId="0"/>
      <p:bldP spid="30" grpId="0"/>
      <p:bldP spid="31" grpId="0" animBg="1"/>
      <p:bldP spid="35" grpId="0"/>
      <p:bldP spid="32" grpId="0"/>
      <p:bldP spid="34" grpId="0"/>
      <p:bldP spid="36" grpId="0"/>
      <p:bldP spid="37" grpId="0"/>
      <p:bldP spid="38" grpId="0"/>
      <p:bldP spid="41" grpId="0"/>
      <p:bldP spid="39" grpId="0"/>
      <p:bldP spid="40" grpId="0"/>
      <p:bldP spid="42" grpId="0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69008" y="1638256"/>
            <a:ext cx="697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115616" y="2284587"/>
            <a:ext cx="6696744" cy="321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1877" y="2492896"/>
                <a:ext cx="135460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2492896"/>
                <a:ext cx="1354602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411760" y="2509538"/>
                <a:ext cx="135838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2509538"/>
                <a:ext cx="1358385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463988" y="2492960"/>
                <a:ext cx="1298048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3988" y="2492960"/>
                <a:ext cx="1298048" cy="6183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447282" y="2509538"/>
                <a:ext cx="1342419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7282" y="2509538"/>
                <a:ext cx="1342419" cy="6108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44022" y="312227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46366" y="3484416"/>
                <a:ext cx="1354602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366" y="3484416"/>
                <a:ext cx="1354602" cy="61279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753325" y="3484416"/>
                <a:ext cx="159453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∙2−3∙5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3325" y="3484416"/>
                <a:ext cx="1594539" cy="6183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190050" y="3486212"/>
                <a:ext cx="127393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0050" y="3486212"/>
                <a:ext cx="1273938" cy="6165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113012" y="3616383"/>
                <a:ext cx="802079" cy="36933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3012" y="3616383"/>
                <a:ext cx="8020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64919" y="4268762"/>
                <a:ext cx="135838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919" y="4268762"/>
                <a:ext cx="1358385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50503" y="4257891"/>
                <a:ext cx="157376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∙7+2∙4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0503" y="4257891"/>
                <a:ext cx="1573764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05108" y="4255105"/>
                <a:ext cx="112492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5108" y="4255105"/>
                <a:ext cx="1124923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096020" y="4390462"/>
                <a:ext cx="8058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6020" y="4390462"/>
                <a:ext cx="80586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64919" y="5132858"/>
                <a:ext cx="1298048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919" y="5132858"/>
                <a:ext cx="1298048" cy="61837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776920" y="5132858"/>
                <a:ext cx="1547347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+5∙8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6920" y="5132858"/>
                <a:ext cx="1547347" cy="61837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205108" y="5132858"/>
                <a:ext cx="1387046" cy="6352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5108" y="5132858"/>
                <a:ext cx="1387046" cy="635239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116795" y="5265811"/>
                <a:ext cx="78508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6795" y="5265811"/>
                <a:ext cx="78508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77035" y="5925282"/>
                <a:ext cx="1342419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035" y="5925282"/>
                <a:ext cx="1342419" cy="61087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808235" y="5917909"/>
                <a:ext cx="1596399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∙2−7∙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8235" y="5917909"/>
                <a:ext cx="1596399" cy="6182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324267" y="5925503"/>
                <a:ext cx="1275797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267" y="5925503"/>
                <a:ext cx="1275797" cy="6182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108298" y="6042366"/>
                <a:ext cx="80207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8298" y="6042366"/>
                <a:ext cx="802079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318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 animBg="1"/>
      <p:bldP spid="16" grpId="0"/>
      <p:bldP spid="17" grpId="0"/>
      <p:bldP spid="18" grpId="0"/>
      <p:bldP spid="19" grpId="0" animBg="1"/>
      <p:bldP spid="20" grpId="0"/>
      <p:bldP spid="21" grpId="0"/>
      <p:bldP spid="22" grpId="0"/>
      <p:bldP spid="23" grpId="0" animBg="1"/>
      <p:bldP spid="25" grpId="0"/>
      <p:bldP spid="27" grpId="0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269008" y="1638256"/>
            <a:ext cx="697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115616" y="2284587"/>
            <a:ext cx="6696744" cy="321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2420888"/>
                <a:ext cx="1909818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420888"/>
                <a:ext cx="1909818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04602" y="2426467"/>
                <a:ext cx="215873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4602" y="2426467"/>
                <a:ext cx="2158732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868144" y="2443542"/>
                <a:ext cx="2107756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443542"/>
                <a:ext cx="2107756" cy="6183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31877" y="321297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1877" y="3588621"/>
                <a:ext cx="1909818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3588621"/>
                <a:ext cx="1909818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67744" y="3588621"/>
                <a:ext cx="2323970" cy="6758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588621"/>
                <a:ext cx="2323970" cy="6758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449718" y="3567721"/>
                <a:ext cx="1827231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5+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8−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9718" y="3567721"/>
                <a:ext cx="1827231" cy="6183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84168" y="3567721"/>
                <a:ext cx="1141916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567721"/>
                <a:ext cx="1141916" cy="6164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409429" y="3691280"/>
                <a:ext cx="8058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9429" y="3691280"/>
                <a:ext cx="80586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59111" y="4437112"/>
                <a:ext cx="215873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111" y="4437112"/>
                <a:ext cx="2158732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07303" y="4437112"/>
                <a:ext cx="2572884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</a:rPr>
                            <m:t>−10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−10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7303" y="4437112"/>
                <a:ext cx="2572884" cy="65197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42094" y="4456732"/>
                <a:ext cx="207992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</a:rPr>
                            <m:t>−10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094" y="4456732"/>
                <a:ext cx="2079928" cy="6127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672637" y="4442646"/>
                <a:ext cx="114191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637" y="4442646"/>
                <a:ext cx="1141916" cy="6127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975900" y="4578432"/>
                <a:ext cx="93031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5900" y="4578432"/>
                <a:ext cx="930319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1877" y="5445224"/>
                <a:ext cx="2107756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5445224"/>
                <a:ext cx="2107756" cy="61837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484445" y="5445224"/>
                <a:ext cx="2538900" cy="657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7−2</m:t>
                          </m:r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4445" y="5445224"/>
                <a:ext cx="2538900" cy="65755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57169" y="5445224"/>
                <a:ext cx="1555298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7169" y="5445224"/>
                <a:ext cx="1555298" cy="61837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276949" y="5431100"/>
                <a:ext cx="114569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6949" y="5431100"/>
                <a:ext cx="1145698" cy="61651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698567" y="5424750"/>
                <a:ext cx="785087" cy="609077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8567" y="5424750"/>
                <a:ext cx="785087" cy="609077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219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6" grpId="0"/>
      <p:bldP spid="7" grpId="0"/>
      <p:bldP spid="8" grpId="0"/>
      <p:bldP spid="11" grpId="0" animBg="1"/>
      <p:bldP spid="15" grpId="0"/>
      <p:bldP spid="12" grpId="0"/>
      <p:bldP spid="13" grpId="0"/>
      <p:bldP spid="14" grpId="0"/>
      <p:bldP spid="16" grpId="0" animBg="1"/>
      <p:bldP spid="21" grpId="0"/>
      <p:bldP spid="18" grpId="0"/>
      <p:bldP spid="19" grpId="0"/>
      <p:bldP spid="20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69008" y="1638256"/>
            <a:ext cx="697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1115616" y="2284587"/>
            <a:ext cx="6696744" cy="321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1877" y="2492896"/>
                <a:ext cx="2020810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2492896"/>
                <a:ext cx="2020810" cy="64812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64125" y="2513074"/>
                <a:ext cx="2329164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125" y="2513074"/>
                <a:ext cx="2329164" cy="6527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518671" y="2517626"/>
                <a:ext cx="2432845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8671" y="2517626"/>
                <a:ext cx="2432845" cy="6481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531877" y="321297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31877" y="3582308"/>
                <a:ext cx="2020810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3582308"/>
                <a:ext cx="2020810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359516" y="3582308"/>
                <a:ext cx="1976695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516" y="3582308"/>
                <a:ext cx="1976695" cy="6481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31724" y="3582308"/>
                <a:ext cx="1976695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724" y="3582308"/>
                <a:ext cx="1976695" cy="6481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012160" y="3585060"/>
                <a:ext cx="284148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3585060"/>
                <a:ext cx="2841483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0903" y="4270343"/>
                <a:ext cx="1882758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903" y="4270343"/>
                <a:ext cx="1882758" cy="67082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290821" y="4260636"/>
                <a:ext cx="1090298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0821" y="4260636"/>
                <a:ext cx="1090298" cy="64812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214587" y="4421089"/>
                <a:ext cx="87870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4587" y="4421089"/>
                <a:ext cx="87870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51696" y="5118852"/>
                <a:ext cx="2329164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696" y="5118852"/>
                <a:ext cx="2329164" cy="6527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699829" y="5118852"/>
                <a:ext cx="2288832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829" y="5118852"/>
                <a:ext cx="2288832" cy="6527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849056" y="5118851"/>
                <a:ext cx="2526076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9056" y="5118851"/>
                <a:ext cx="2526076" cy="6527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4114800" y="29624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12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14" grpId="0"/>
      <p:bldP spid="15" grpId="0"/>
      <p:bldP spid="19" grpId="0"/>
      <p:bldP spid="20" grpId="0"/>
      <p:bldP spid="21" grpId="0"/>
      <p:bldP spid="29" grpId="0" animBg="1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8180" y="177281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14187" y="2166524"/>
                <a:ext cx="2779351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+2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187" y="2166524"/>
                <a:ext cx="2779351" cy="6527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131840" y="2167206"/>
                <a:ext cx="3215303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167206"/>
                <a:ext cx="3215303" cy="6708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084168" y="2215168"/>
                <a:ext cx="1137043" cy="6228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2215168"/>
                <a:ext cx="1137043" cy="62286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524328" y="2308229"/>
                <a:ext cx="1098570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2308229"/>
                <a:ext cx="109857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8180" y="3165817"/>
                <a:ext cx="2432845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80" y="3165817"/>
                <a:ext cx="2432845" cy="64819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843808" y="3165816"/>
                <a:ext cx="2562625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  <m:r>
                            <a:rPr lang="cs-CZ" i="1">
                              <a:latin typeface="Cambria Math"/>
                            </a:rPr>
                            <m:t>−8</m:t>
                          </m:r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165816"/>
                <a:ext cx="2562625" cy="64819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20072" y="3165817"/>
                <a:ext cx="2608278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  <m:r>
                            <a:rPr lang="cs-CZ" i="1">
                              <a:latin typeface="Cambria Math"/>
                            </a:rPr>
                            <m:t>−8</m:t>
                          </m:r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165817"/>
                <a:ext cx="2608278" cy="64819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40027" y="4077072"/>
                <a:ext cx="2727670" cy="6726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𝑟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−8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𝑠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027" y="4077072"/>
                <a:ext cx="2727670" cy="6726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03373" y="4089318"/>
                <a:ext cx="3908570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−16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𝑟𝑠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3373" y="4089318"/>
                <a:ext cx="3908570" cy="64819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87678" y="4869160"/>
                <a:ext cx="3537442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+64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78" y="4869160"/>
                <a:ext cx="3537442" cy="67082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947867" y="4893092"/>
                <a:ext cx="1109791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7867" y="4893092"/>
                <a:ext cx="1109791" cy="61279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861149" y="5014824"/>
                <a:ext cx="89819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1149" y="5014824"/>
                <a:ext cx="898195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935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 animBg="1"/>
      <p:bldP spid="22" grpId="0"/>
      <p:bldP spid="11" grpId="0"/>
      <p:bldP spid="12" grpId="0"/>
      <p:bldP spid="23" grpId="0"/>
      <p:bldP spid="24" grpId="0"/>
      <p:bldP spid="25" grpId="0"/>
      <p:bldP spid="26" grpId="0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9008" y="1638256"/>
            <a:ext cx="6975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115616" y="2132856"/>
            <a:ext cx="6696744" cy="321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15528" y="2458955"/>
                <a:ext cx="2906500" cy="7215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528" y="2458955"/>
                <a:ext cx="2906500" cy="72154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03848" y="2446985"/>
                <a:ext cx="4315540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3−2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446985"/>
                <a:ext cx="4315540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1364" y="3501008"/>
                <a:ext cx="407829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+9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64" y="3501008"/>
                <a:ext cx="4078296" cy="6954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317665" y="3491533"/>
                <a:ext cx="4346062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+9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7665" y="3491533"/>
                <a:ext cx="4346062" cy="69544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41364" y="4496210"/>
                <a:ext cx="3648691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−15−4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64" y="4496210"/>
                <a:ext cx="3648691" cy="69544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23928" y="4531605"/>
                <a:ext cx="2194832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−24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531605"/>
                <a:ext cx="2194832" cy="6600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044082" y="4531605"/>
                <a:ext cx="2432076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4082" y="4531605"/>
                <a:ext cx="2432076" cy="67717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31876" y="5373216"/>
                <a:ext cx="1145635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6" y="5373216"/>
                <a:ext cx="1145635" cy="66005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475656" y="5384086"/>
                <a:ext cx="1145635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5384086"/>
                <a:ext cx="1145635" cy="66005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47864" y="5445132"/>
                <a:ext cx="1017393" cy="61093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5445132"/>
                <a:ext cx="1017393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502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sčítat a odčítat lomené výrazy. Žák při úpravách rozkládá výrazy v součin, hledá společného jmenovatele a určuje podmínky, za kterých mají výrazy smysl.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61001" y="2994803"/>
            <a:ext cx="8316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5033</TotalTime>
  <Words>1912</Words>
  <Application>Microsoft Office PowerPoint</Application>
  <PresentationFormat>Předvádění na obrazovce (4:3)</PresentationFormat>
  <Paragraphs>160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427</cp:revision>
  <dcterms:created xsi:type="dcterms:W3CDTF">2013-01-11T17:11:37Z</dcterms:created>
  <dcterms:modified xsi:type="dcterms:W3CDTF">2014-09-25T07:01:28Z</dcterms:modified>
</cp:coreProperties>
</file>