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24" r:id="rId4"/>
    <p:sldId id="346" r:id="rId5"/>
    <p:sldId id="353" r:id="rId6"/>
    <p:sldId id="354" r:id="rId7"/>
    <p:sldId id="355" r:id="rId8"/>
    <p:sldId id="356" r:id="rId9"/>
    <p:sldId id="35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7884" autoAdjust="0"/>
  </p:normalViewPr>
  <p:slideViewPr>
    <p:cSldViewPr>
      <p:cViewPr>
        <p:scale>
          <a:sx n="69" d="100"/>
          <a:sy n="69" d="100"/>
        </p:scale>
        <p:origin x="-110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18" Type="http://schemas.openxmlformats.org/officeDocument/2006/relationships/image" Target="../media/image48.png"/><Relationship Id="rId3" Type="http://schemas.openxmlformats.org/officeDocument/2006/relationships/image" Target="../media/image33.png"/><Relationship Id="rId21" Type="http://schemas.openxmlformats.org/officeDocument/2006/relationships/image" Target="../media/image51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17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46.png"/><Relationship Id="rId20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5" Type="http://schemas.openxmlformats.org/officeDocument/2006/relationships/image" Target="../media/image45.png"/><Relationship Id="rId10" Type="http://schemas.openxmlformats.org/officeDocument/2006/relationships/image" Target="../media/image40.png"/><Relationship Id="rId19" Type="http://schemas.openxmlformats.org/officeDocument/2006/relationships/image" Target="../media/image49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Relationship Id="rId22" Type="http://schemas.openxmlformats.org/officeDocument/2006/relationships/image" Target="../media/image5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13" Type="http://schemas.openxmlformats.org/officeDocument/2006/relationships/image" Target="../media/image63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12" Type="http://schemas.openxmlformats.org/officeDocument/2006/relationships/image" Target="../media/image6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5" Type="http://schemas.openxmlformats.org/officeDocument/2006/relationships/image" Target="../media/image55.pn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Relationship Id="rId14" Type="http://schemas.openxmlformats.org/officeDocument/2006/relationships/image" Target="../media/image6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Relationship Id="rId9" Type="http://schemas.openxmlformats.org/officeDocument/2006/relationships/image" Target="../media/image8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Lomené výrazy</a:t>
            </a:r>
          </a:p>
          <a:p>
            <a:pPr algn="ctr"/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jejich násobení a dělení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III-2-03-16_Vyrazy_a_jejich_upravy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1844824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Lomené výrazy násobíme a dělíme stejně jako zlomky.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492896"/>
            <a:ext cx="7704856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Násobení lomených výrazů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lomené výrazy násobíme tak, že násobíme čitatele čitatelem a jmenovatele jmenovatelem. Pokud je to možné, lomené výrazy před násobením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nejprve krátíme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55576" y="3789040"/>
                <a:ext cx="275806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𝐷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𝐴𝐶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𝐵𝐷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789040"/>
                <a:ext cx="2758063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755576" y="4581128"/>
            <a:ext cx="770485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Dělení lomených výrazů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lomeným výrazem dělíme tak, že násobíme jeho převrácenou hodnotou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736820" y="5445224"/>
                <a:ext cx="4180568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𝐷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𝐵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𝐷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𝐴𝐷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𝐵𝐶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820" y="5445224"/>
                <a:ext cx="4180568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animBg="1"/>
      <p:bldP spid="11" grpId="0"/>
      <p:bldP spid="12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9229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Vynásobte: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04967" y="2420888"/>
                <a:ext cx="1032975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967" y="2420888"/>
                <a:ext cx="1032975" cy="69544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01521" y="2463143"/>
                <a:ext cx="741678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1521" y="2463143"/>
                <a:ext cx="741678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532044" y="2438585"/>
                <a:ext cx="2069477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2044" y="2438585"/>
                <a:ext cx="2069477" cy="6600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2322500" y="2892507"/>
            <a:ext cx="155195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057649" y="2892507"/>
            <a:ext cx="155195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742651" y="2818461"/>
            <a:ext cx="155195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181300" y="2472247"/>
            <a:ext cx="155195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011409" y="2529663"/>
            <a:ext cx="155195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742651" y="2544255"/>
            <a:ext cx="155195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054242" y="2828883"/>
            <a:ext cx="155195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450185" y="2544255"/>
            <a:ext cx="155195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932040" y="2601485"/>
                <a:ext cx="1452385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2601485"/>
                <a:ext cx="1452385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483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06194" y="3807346"/>
                <a:ext cx="1577996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194" y="3807346"/>
                <a:ext cx="1577996" cy="69544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1866149" y="3842741"/>
                <a:ext cx="2937279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2∙4∙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6149" y="3842741"/>
                <a:ext cx="2937279" cy="6600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3" name="Přímá spojnice 62"/>
          <p:cNvCxnSpPr/>
          <p:nvPr/>
        </p:nvCxnSpPr>
        <p:spPr>
          <a:xfrm flipH="1" flipV="1">
            <a:off x="2514707" y="4311402"/>
            <a:ext cx="681655" cy="1913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3678683" y="3954840"/>
            <a:ext cx="681655" cy="1913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213127" y="4271942"/>
            <a:ext cx="23399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710944" y="3940737"/>
            <a:ext cx="23399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3932037" y="4263081"/>
            <a:ext cx="23399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464620" y="3957438"/>
            <a:ext cx="23399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007440" y="3960609"/>
            <a:ext cx="23399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4517927" y="4280326"/>
            <a:ext cx="23399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6143101" y="3988101"/>
                <a:ext cx="2104550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3101" y="3988101"/>
                <a:ext cx="2104550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317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4793850" y="3849601"/>
                <a:ext cx="741678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3850" y="3849601"/>
                <a:ext cx="741678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504967" y="5111950"/>
                <a:ext cx="1327094" cy="6295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967" y="5111950"/>
                <a:ext cx="1327094" cy="62959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ovéPole 75"/>
              <p:cNvSpPr txBox="1"/>
              <p:nvPr/>
            </p:nvSpPr>
            <p:spPr>
              <a:xfrm>
                <a:off x="1730611" y="5111950"/>
                <a:ext cx="2024080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3∙3∙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0611" y="5111950"/>
                <a:ext cx="2024080" cy="618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8" name="Přímá spojnice 77"/>
          <p:cNvCxnSpPr/>
          <p:nvPr/>
        </p:nvCxnSpPr>
        <p:spPr>
          <a:xfrm>
            <a:off x="3179360" y="5502090"/>
            <a:ext cx="16850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2359278" y="5254537"/>
            <a:ext cx="16850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2626692" y="5574098"/>
            <a:ext cx="16850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2067202" y="5254537"/>
            <a:ext cx="16850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3688872" y="5107044"/>
                <a:ext cx="1342932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8872" y="5107044"/>
                <a:ext cx="1342932" cy="62805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ovéPole 82"/>
              <p:cNvSpPr txBox="1"/>
              <p:nvPr/>
            </p:nvSpPr>
            <p:spPr>
              <a:xfrm>
                <a:off x="5531996" y="5236406"/>
                <a:ext cx="80207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1996" y="5236406"/>
                <a:ext cx="802079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1" grpId="0"/>
      <p:bldP spid="21" grpId="0" animBg="1"/>
      <p:bldP spid="22" grpId="0"/>
      <p:bldP spid="61" grpId="0"/>
      <p:bldP spid="73" grpId="0" animBg="1"/>
      <p:bldP spid="74" grpId="0"/>
      <p:bldP spid="75" grpId="0"/>
      <p:bldP spid="76" grpId="0"/>
      <p:bldP spid="82" grpId="0"/>
      <p:bldP spid="8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9229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Vynásobte: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19084" y="2420888"/>
                <a:ext cx="2009396" cy="712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084" y="2420888"/>
                <a:ext cx="2009396" cy="712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481524" y="2456026"/>
                <a:ext cx="2968377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1524" y="2456026"/>
                <a:ext cx="2968377" cy="67717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393930" y="2473147"/>
                <a:ext cx="1313693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3930" y="2473147"/>
                <a:ext cx="1313693" cy="6600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684387" y="2490394"/>
                <a:ext cx="1019573" cy="6428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4387" y="2490394"/>
                <a:ext cx="1019573" cy="6428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50776" y="3203684"/>
                <a:ext cx="2104550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0776" y="3203684"/>
                <a:ext cx="2104550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483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60184" y="3816585"/>
                <a:ext cx="1950149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184" y="3816585"/>
                <a:ext cx="1950149" cy="64812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430042" y="3826368"/>
                <a:ext cx="2963888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0042" y="3826368"/>
                <a:ext cx="2963888" cy="66909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220072" y="3829838"/>
                <a:ext cx="1032142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829838"/>
                <a:ext cx="1032142" cy="618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053591" y="3799958"/>
                <a:ext cx="741742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3591" y="3799958"/>
                <a:ext cx="741742" cy="64812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483811" y="4495462"/>
                <a:ext cx="163089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3811" y="4495462"/>
                <a:ext cx="163089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73123" y="5055139"/>
                <a:ext cx="1856919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123" y="5055139"/>
                <a:ext cx="1856919" cy="61734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248131" y="5046578"/>
                <a:ext cx="2458109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+3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8131" y="5046578"/>
                <a:ext cx="2458109" cy="66909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545308" y="5055139"/>
                <a:ext cx="106952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5308" y="5055139"/>
                <a:ext cx="1069524" cy="61093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465652" y="5196459"/>
                <a:ext cx="7865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5652" y="5196459"/>
                <a:ext cx="786562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437781" y="5656123"/>
                <a:ext cx="1622111" cy="6127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≠−3,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7781" y="5656123"/>
                <a:ext cx="1622111" cy="6127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176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 animBg="1"/>
      <p:bldP spid="3" grpId="0"/>
      <p:bldP spid="4" grpId="0"/>
      <p:bldP spid="11" grpId="0"/>
      <p:bldP spid="12" grpId="0"/>
      <p:bldP spid="13" grpId="0" animBg="1"/>
      <p:bldP spid="14" grpId="0"/>
      <p:bldP spid="15" grpId="0"/>
      <p:bldP spid="16" grpId="0"/>
      <p:bldP spid="17" grpId="0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9229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Vydělte: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08713" y="2314279"/>
                <a:ext cx="1245854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713" y="2314279"/>
                <a:ext cx="1245854" cy="64812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766193" y="2285440"/>
                <a:ext cx="1563248" cy="6726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15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6193" y="2285440"/>
                <a:ext cx="1563248" cy="6726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200810" y="2297781"/>
                <a:ext cx="1032142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0810" y="2297781"/>
                <a:ext cx="1032142" cy="61831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114800" y="2323392"/>
                <a:ext cx="866199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323392"/>
                <a:ext cx="866199" cy="61831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652120" y="2437083"/>
                <a:ext cx="145212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2437083"/>
                <a:ext cx="145212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08713" y="3372625"/>
                <a:ext cx="1564146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713" y="3372625"/>
                <a:ext cx="1564146" cy="69544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161499" y="3372625"/>
                <a:ext cx="2030684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1499" y="3372625"/>
                <a:ext cx="2030684" cy="67717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114800" y="3428762"/>
                <a:ext cx="900759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3428762"/>
                <a:ext cx="900759" cy="56489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858563" y="3338694"/>
                <a:ext cx="72301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8563" y="3338694"/>
                <a:ext cx="723018" cy="6463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652120" y="3535682"/>
                <a:ext cx="2272097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3535682"/>
                <a:ext cx="2272097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317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70106" y="4293096"/>
                <a:ext cx="1480790" cy="64703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106" y="4293096"/>
                <a:ext cx="1480790" cy="64703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167995" y="4285448"/>
                <a:ext cx="1548886" cy="64703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7995" y="4285448"/>
                <a:ext cx="1548886" cy="64703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673924" y="4285448"/>
                <a:ext cx="1309205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3924" y="4285448"/>
                <a:ext cx="1309205" cy="64819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889175" y="4288132"/>
                <a:ext cx="105913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9175" y="4288132"/>
                <a:ext cx="1059136" cy="64633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392701" y="4424877"/>
                <a:ext cx="143135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2701" y="4424877"/>
                <a:ext cx="1431354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770106" y="5157192"/>
                <a:ext cx="1869743" cy="720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20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106" y="5157192"/>
                <a:ext cx="1869743" cy="72032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408041" y="5157192"/>
                <a:ext cx="1537600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8041" y="5157192"/>
                <a:ext cx="1537600" cy="66499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835767" y="5184219"/>
                <a:ext cx="89639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5767" y="5184219"/>
                <a:ext cx="896399" cy="61093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665734" y="5305021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5734" y="5305021"/>
                <a:ext cx="607859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556664" y="5332688"/>
                <a:ext cx="14143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6664" y="5332688"/>
                <a:ext cx="1414362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8187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 animBg="1"/>
      <p:bldP spid="24" grpId="0"/>
      <p:bldP spid="25" grpId="0"/>
      <p:bldP spid="26" grpId="0"/>
      <p:bldP spid="27" grpId="0"/>
      <p:bldP spid="28" grpId="0" animBg="1"/>
      <p:bldP spid="29" grpId="0"/>
      <p:bldP spid="30" grpId="0"/>
      <p:bldP spid="31" grpId="0"/>
      <p:bldP spid="32" grpId="0"/>
      <p:bldP spid="33" grpId="0" animBg="1"/>
      <p:bldP spid="34" grpId="0"/>
      <p:bldP spid="36" grpId="0"/>
      <p:bldP spid="37" grpId="0"/>
      <p:bldP spid="38" grpId="0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9229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Vydělte: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1877" y="2327563"/>
                <a:ext cx="1882247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2327563"/>
                <a:ext cx="1882247" cy="61837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229573" y="2327563"/>
                <a:ext cx="2990499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−6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9573" y="2327563"/>
                <a:ext cx="2990499" cy="6790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76056" y="2337501"/>
                <a:ext cx="3250185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  <m:r>
                            <a:rPr lang="cs-CZ" i="1">
                              <a:latin typeface="Cambria Math"/>
                            </a:rPr>
                            <m:t>−6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2337501"/>
                <a:ext cx="3250185" cy="6690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1877" y="3212976"/>
                <a:ext cx="1302216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3212976"/>
                <a:ext cx="1302216" cy="61734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22736" y="3212976"/>
                <a:ext cx="1013674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2736" y="3212976"/>
                <a:ext cx="1013674" cy="61734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724822" y="3460992"/>
                <a:ext cx="168930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4822" y="3460992"/>
                <a:ext cx="168930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53486" y="4247553"/>
                <a:ext cx="2232278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+16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486" y="4247553"/>
                <a:ext cx="2232278" cy="66499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501890" y="4297136"/>
                <a:ext cx="2612638" cy="6467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  <m:r>
                            <a:rPr lang="cs-CZ" i="1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1890" y="4297136"/>
                <a:ext cx="2612638" cy="64671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932040" y="4259050"/>
                <a:ext cx="2872325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  <m:r>
                            <a:rPr lang="cs-CZ" i="1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4259050"/>
                <a:ext cx="2872325" cy="68736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31877" y="5192169"/>
                <a:ext cx="1305486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5192169"/>
                <a:ext cx="1305486" cy="618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730762" y="5192169"/>
                <a:ext cx="1016945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0762" y="5192169"/>
                <a:ext cx="1016945" cy="6182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724822" y="5316626"/>
                <a:ext cx="1454885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4822" y="5316626"/>
                <a:ext cx="1454885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61250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 animBg="1"/>
      <p:bldP spid="10" grpId="0"/>
      <p:bldP spid="11" grpId="0"/>
      <p:bldP spid="12" grpId="0"/>
      <p:bldP spid="13" grpId="0"/>
      <p:bldP spid="14" grpId="0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9229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Upravte výrazy a uveďte podmínky: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95536" y="2243262"/>
                <a:ext cx="2649700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−6+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243262"/>
                <a:ext cx="2649700" cy="7146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131840" y="2277437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Nejdřív zjednodušíme výrazy v závorkách, potom dělíme!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95536" y="3140968"/>
                <a:ext cx="3107197" cy="6726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140968"/>
                <a:ext cx="3107197" cy="6726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347864" y="3183736"/>
                <a:ext cx="4292842" cy="629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183736"/>
                <a:ext cx="4292842" cy="6298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11813" y="3930801"/>
                <a:ext cx="4129336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𝑎𝑏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𝑎𝑏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813" y="3930801"/>
                <a:ext cx="4129336" cy="66909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302580" y="3930801"/>
                <a:ext cx="1975797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2580" y="3930801"/>
                <a:ext cx="1975797" cy="618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132868" y="3909589"/>
                <a:ext cx="1147558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2868" y="3909589"/>
                <a:ext cx="1147558" cy="61645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316799" y="4599895"/>
                <a:ext cx="2232278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6799" y="4599895"/>
                <a:ext cx="223227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90600" y="5154740"/>
                <a:ext cx="3598806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−2−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10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−5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600" y="5154740"/>
                <a:ext cx="3598806" cy="7146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776019" y="5135980"/>
                <a:ext cx="4169475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−2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den>
                          </m:f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10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−5</m:t>
                              </m:r>
                            </m:den>
                          </m:f>
                          <m:r>
                            <m:rPr>
                              <m:nor/>
                            </m:rPr>
                            <a:rPr lang="cs-CZ" dirty="0"/>
                            <m:t> 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−5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6019" y="5135980"/>
                <a:ext cx="4169475" cy="71468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997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  <p:bldP spid="25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4" y="1844824"/>
                <a:ext cx="4694747" cy="629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844824"/>
                <a:ext cx="4694747" cy="6299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4" y="2708920"/>
                <a:ext cx="5223097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+10−10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708920"/>
                <a:ext cx="5223097" cy="64819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535219" y="2689722"/>
                <a:ext cx="2173031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219" y="2689722"/>
                <a:ext cx="2173031" cy="64819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74262" y="3509958"/>
                <a:ext cx="2352695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−7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262" y="3509958"/>
                <a:ext cx="2352695" cy="66909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625259" y="3509958"/>
                <a:ext cx="170867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5259" y="3509958"/>
                <a:ext cx="1708673" cy="6127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283968" y="3539966"/>
                <a:ext cx="1013996" cy="6090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3539966"/>
                <a:ext cx="1013996" cy="6090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690641" y="3659839"/>
                <a:ext cx="209557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≠4,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0641" y="3659839"/>
                <a:ext cx="209557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580933" y="486916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Úlohy k procvičení a upevnění  tohoto učiva najdete v učebnici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straně 127-128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zejména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cvičení   51 – 57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Správnost svého řešení si můžete zkontrolovat ve výsledcích na straně 226.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6827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 animBg="1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násobit a dělit lomené výrazy. Žák při úpravách rozkládá výrazy v součin, využívá krácení a určuje podmínky, za kterých mají výrazy smysl.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9143" y="263691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7722" y="3724875"/>
            <a:ext cx="83167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5151</TotalTime>
  <Words>1579</Words>
  <Application>Microsoft Office PowerPoint</Application>
  <PresentationFormat>Předvádění na obrazovce (4:3)</PresentationFormat>
  <Paragraphs>145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439</cp:revision>
  <dcterms:created xsi:type="dcterms:W3CDTF">2013-01-11T17:11:37Z</dcterms:created>
  <dcterms:modified xsi:type="dcterms:W3CDTF">2014-09-25T07:01:07Z</dcterms:modified>
</cp:coreProperties>
</file>