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46" r:id="rId5"/>
    <p:sldId id="353" r:id="rId6"/>
    <p:sldId id="354" r:id="rId7"/>
    <p:sldId id="355" r:id="rId8"/>
    <p:sldId id="356" r:id="rId9"/>
    <p:sldId id="357" r:id="rId10"/>
    <p:sldId id="35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82" d="100"/>
          <a:sy n="82" d="100"/>
        </p:scale>
        <p:origin x="-714" y="3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18" Type="http://schemas.openxmlformats.org/officeDocument/2006/relationships/image" Target="../media/image3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17" Type="http://schemas.openxmlformats.org/officeDocument/2006/relationships/image" Target="../media/image36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19" Type="http://schemas.openxmlformats.org/officeDocument/2006/relationships/image" Target="../media/image38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18" Type="http://schemas.openxmlformats.org/officeDocument/2006/relationships/image" Target="../media/image67.png"/><Relationship Id="rId3" Type="http://schemas.openxmlformats.org/officeDocument/2006/relationships/image" Target="../media/image52.png"/><Relationship Id="rId21" Type="http://schemas.openxmlformats.org/officeDocument/2006/relationships/image" Target="../media/image70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65.png"/><Relationship Id="rId20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png"/><Relationship Id="rId19" Type="http://schemas.openxmlformats.org/officeDocument/2006/relationships/image" Target="../media/image68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6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Násobení a dělení lomených výrazů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III-2-03-17_Vyrazy_a_jejich_upravy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Připomeňte si: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60172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 násobíme lomené výrazy?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3893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provedeme před vlastním násobením?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861965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 násobíme lomený výraz celistvým výrazem?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438029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 dělíme lomeným výrazem?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5713" y="1426365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5476" y="142636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Vynásobte: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7270" y="2020066"/>
                <a:ext cx="2018822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270" y="2020066"/>
                <a:ext cx="2018822" cy="6527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03316" y="2061630"/>
                <a:ext cx="1949957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316" y="2061630"/>
                <a:ext cx="1949957" cy="6527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61921" y="2061630"/>
                <a:ext cx="2865913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1921" y="2061630"/>
                <a:ext cx="2865913" cy="687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85883" y="3190627"/>
            <a:ext cx="2380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62543" y="3575392"/>
                <a:ext cx="2018822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543" y="3575392"/>
                <a:ext cx="2018822" cy="6527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807844" y="3602867"/>
                <a:ext cx="2642198" cy="6344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844" y="3602867"/>
                <a:ext cx="2642198" cy="63446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83112" y="3797630"/>
                <a:ext cx="7379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3112" y="3797630"/>
                <a:ext cx="73795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0263" y="3813671"/>
                <a:ext cx="98084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0263" y="3813671"/>
                <a:ext cx="98084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862543" y="4527421"/>
                <a:ext cx="1949957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543" y="4527421"/>
                <a:ext cx="1949957" cy="6527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684581" y="4545695"/>
                <a:ext cx="3410164" cy="6344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81" y="4545695"/>
                <a:ext cx="3410164" cy="63446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009333" y="4557461"/>
                <a:ext cx="187910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9333" y="4557461"/>
                <a:ext cx="1879104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96012" y="5378958"/>
                <a:ext cx="19689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012" y="5378958"/>
                <a:ext cx="196893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74906" y="5378958"/>
                <a:ext cx="15962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4906" y="5378958"/>
                <a:ext cx="159620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09253" y="5378958"/>
                <a:ext cx="116974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≠3;−1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9253" y="5378958"/>
                <a:ext cx="116974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1" grpId="0"/>
      <p:bldP spid="10" grpId="0"/>
      <p:bldP spid="12" grpId="0"/>
      <p:bldP spid="13" grpId="0" animBg="1"/>
      <p:bldP spid="45" grpId="0"/>
      <p:bldP spid="14" grpId="0"/>
      <p:bldP spid="15" grpId="0"/>
      <p:bldP spid="17" grpId="0"/>
      <p:bldP spid="18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29471" y="2536115"/>
                <a:ext cx="232743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471" y="2536115"/>
                <a:ext cx="2327432" cy="6873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44939" y="2577152"/>
                <a:ext cx="131292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4939" y="2577152"/>
                <a:ext cx="1312924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73522" y="1705778"/>
                <a:ext cx="2865913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522" y="1705778"/>
                <a:ext cx="2865913" cy="687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307847" y="1700808"/>
                <a:ext cx="3830664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7847" y="1700808"/>
                <a:ext cx="3830664" cy="68736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08815" y="2715651"/>
                <a:ext cx="97552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8815" y="2715651"/>
                <a:ext cx="97552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176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4" grpId="0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6910" y="1726639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526673" y="172663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Vynásobte: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51479" y="2275009"/>
                <a:ext cx="2350387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79" y="2275009"/>
                <a:ext cx="2350387" cy="6527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822817" y="2240384"/>
                <a:ext cx="252787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𝑡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2817" y="2240384"/>
                <a:ext cx="2527872" cy="6873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559121" y="2216903"/>
                <a:ext cx="3264355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−45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35−5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9121" y="2216903"/>
                <a:ext cx="3264355" cy="687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51479" y="3071910"/>
            <a:ext cx="84719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51479" y="3284984"/>
                <a:ext cx="2350387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79" y="3284984"/>
                <a:ext cx="2350387" cy="6527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57015" y="3299939"/>
                <a:ext cx="2396041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7015" y="3299939"/>
                <a:ext cx="2396041" cy="6527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60032" y="3441644"/>
                <a:ext cx="16041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441644"/>
                <a:ext cx="16041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300192" y="3443101"/>
                <a:ext cx="11112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3443101"/>
                <a:ext cx="111120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86171" y="4221088"/>
                <a:ext cx="252787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𝑡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171" y="4221088"/>
                <a:ext cx="2527872" cy="68736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800044" y="4221088"/>
                <a:ext cx="2433743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𝑡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𝑡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0044" y="4221088"/>
                <a:ext cx="2433743" cy="68736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168629" y="4409885"/>
                <a:ext cx="7809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8629" y="4409885"/>
                <a:ext cx="78098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00192" y="4380106"/>
                <a:ext cx="76899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380106"/>
                <a:ext cx="768993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51479" y="5013176"/>
                <a:ext cx="3264355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−45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35−5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79" y="5013176"/>
                <a:ext cx="3264355" cy="6873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393077" y="5013176"/>
                <a:ext cx="3119957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−9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3077" y="5013176"/>
                <a:ext cx="3119957" cy="687368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26910" y="5877272"/>
                <a:ext cx="2559932" cy="636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910" y="5877272"/>
                <a:ext cx="2559932" cy="63658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86842" y="5877272"/>
                <a:ext cx="114223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6842" y="5877272"/>
                <a:ext cx="1142236" cy="61093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380643" y="6010898"/>
                <a:ext cx="11422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0643" y="6010898"/>
                <a:ext cx="1142236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5785602" y="5848532"/>
                <a:ext cx="1030026" cy="61093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≠7;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5602" y="5848532"/>
                <a:ext cx="1030026" cy="61093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187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9" grpId="0"/>
      <p:bldP spid="10" grpId="0"/>
      <p:bldP spid="11" grpId="0"/>
      <p:bldP spid="47" grpId="0"/>
      <p:bldP spid="12" grpId="0"/>
      <p:bldP spid="13" grpId="0"/>
      <p:bldP spid="14" grpId="0" animBg="1"/>
      <p:bldP spid="48" grpId="0"/>
      <p:bldP spid="16" grpId="0"/>
      <p:bldP spid="17" grpId="0"/>
      <p:bldP spid="18" grpId="0"/>
      <p:bldP spid="49" grpId="0"/>
      <p:bldP spid="5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Zjednodušte: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42354" y="2243262"/>
                <a:ext cx="2551211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354" y="2243262"/>
                <a:ext cx="2551211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114800" y="2243262"/>
                <a:ext cx="304852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243262"/>
                <a:ext cx="3048527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>
            <a:off x="683568" y="2957945"/>
            <a:ext cx="69127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842353" y="3140968"/>
                <a:ext cx="2551211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353" y="3140968"/>
                <a:ext cx="2551211" cy="71468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59501" y="3137877"/>
                <a:ext cx="2201628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9501" y="3137877"/>
                <a:ext cx="2201628" cy="6298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508104" y="3137877"/>
                <a:ext cx="137524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137877"/>
                <a:ext cx="1375248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832561" y="3313643"/>
                <a:ext cx="7382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2561" y="3313643"/>
                <a:ext cx="7382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884368" y="3318030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4368" y="3318030"/>
                <a:ext cx="80239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81958" y="4149080"/>
                <a:ext cx="304852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958" y="4149080"/>
                <a:ext cx="3048527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803719" y="4149080"/>
                <a:ext cx="3208379" cy="720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num>
                            <m:den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𝑥𝑦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3719" y="4149080"/>
                <a:ext cx="3208379" cy="72032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940778" y="5022841"/>
                <a:ext cx="2452787" cy="7448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−1−2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0778" y="5022841"/>
                <a:ext cx="2452787" cy="74481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59501" y="5070905"/>
                <a:ext cx="152695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9501" y="5070905"/>
                <a:ext cx="1526956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523602" y="5210584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3602" y="5210584"/>
                <a:ext cx="118712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726329" y="5210584"/>
                <a:ext cx="146520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6329" y="5210584"/>
                <a:ext cx="1465209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125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0" grpId="0"/>
      <p:bldP spid="22" grpId="0"/>
      <p:bldP spid="23" grpId="0"/>
      <p:bldP spid="24" grpId="0" animBg="1"/>
      <p:bldP spid="26" grpId="0"/>
      <p:bldP spid="27" grpId="0"/>
      <p:bldP spid="28" grpId="0"/>
      <p:bldP spid="30" grpId="0"/>
      <p:bldP spid="31" grpId="0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Upravte výrazy a uveďte podmínky: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1877" y="2204864"/>
                <a:ext cx="186243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2204864"/>
                <a:ext cx="1862433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870021" y="2173359"/>
                <a:ext cx="233839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0021" y="2173359"/>
                <a:ext cx="2338397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06948" y="2122383"/>
                <a:ext cx="258429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𝑝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6948" y="2122383"/>
                <a:ext cx="2584297" cy="71468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531877" y="2996952"/>
            <a:ext cx="73524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97031" y="3212976"/>
                <a:ext cx="186243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031" y="3212976"/>
                <a:ext cx="1862433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92869" y="3187200"/>
                <a:ext cx="1993879" cy="629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2869" y="3187200"/>
                <a:ext cx="1993879" cy="62991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187538" y="3204384"/>
                <a:ext cx="90851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7538" y="3204384"/>
                <a:ext cx="908518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075356" y="3221568"/>
                <a:ext cx="61997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5356" y="3221568"/>
                <a:ext cx="619977" cy="6127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153396" y="3332451"/>
                <a:ext cx="145443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3396" y="3332451"/>
                <a:ext cx="145443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7031" y="4077072"/>
                <a:ext cx="233839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031" y="4077072"/>
                <a:ext cx="2338397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678806" y="4059952"/>
                <a:ext cx="2561855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8806" y="4059952"/>
                <a:ext cx="2561855" cy="62985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96056" y="4093719"/>
                <a:ext cx="144853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6056" y="4093719"/>
                <a:ext cx="1448538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379439" y="4078394"/>
                <a:ext cx="1410130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9439" y="4078394"/>
                <a:ext cx="1410130" cy="62805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236296" y="4678336"/>
                <a:ext cx="200638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≠0;−3;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4678336"/>
                <a:ext cx="200638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0139" y="4874469"/>
                <a:ext cx="258429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𝑝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139" y="4874469"/>
                <a:ext cx="2584297" cy="71468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870021" y="4907773"/>
                <a:ext cx="1906676" cy="6948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0021" y="4907773"/>
                <a:ext cx="1906676" cy="69480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690224" y="4907773"/>
                <a:ext cx="3194144" cy="6948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𝑝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𝑝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𝑝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224" y="4907773"/>
                <a:ext cx="3194144" cy="69480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52529" y="5602797"/>
                <a:ext cx="1412758" cy="6948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529" y="5602797"/>
                <a:ext cx="1412758" cy="69480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950217" y="5602797"/>
                <a:ext cx="1124219" cy="6948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𝑝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0217" y="5602797"/>
                <a:ext cx="1124219" cy="69480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763745" y="5765534"/>
                <a:ext cx="803040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745" y="5765534"/>
                <a:ext cx="803040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997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0" grpId="0"/>
      <p:bldP spid="12" grpId="0"/>
      <p:bldP spid="13" grpId="0"/>
      <p:bldP spid="14" grpId="0" animBg="1"/>
      <p:bldP spid="16" grpId="0"/>
      <p:bldP spid="15" grpId="0"/>
      <p:bldP spid="17" grpId="0"/>
      <p:bldP spid="18" grpId="0"/>
      <p:bldP spid="19" grpId="0" animBg="1"/>
      <p:bldP spid="21" grpId="0"/>
      <p:bldP spid="20" grpId="0"/>
      <p:bldP spid="22" grpId="0"/>
      <p:bldP spid="23" grpId="0"/>
      <p:bldP spid="24" grpId="0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69229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Upravte výrazy a uveďte podmínky: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47016" y="2210765"/>
                <a:ext cx="3220625" cy="720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016" y="2210765"/>
                <a:ext cx="3220625" cy="7203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547016" y="3068960"/>
            <a:ext cx="7625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89605" y="3212976"/>
                <a:ext cx="3220625" cy="720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605" y="3212976"/>
                <a:ext cx="3220625" cy="7203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35896" y="3213313"/>
                <a:ext cx="3860416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213313"/>
                <a:ext cx="3860416" cy="6481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89605" y="4005064"/>
                <a:ext cx="3280257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−8−2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605" y="4005064"/>
                <a:ext cx="3280257" cy="68736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743173" y="4005064"/>
                <a:ext cx="3171253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3173" y="4005064"/>
                <a:ext cx="3171253" cy="6690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604070" y="4797152"/>
                <a:ext cx="2956450" cy="6298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070" y="4797152"/>
                <a:ext cx="2956450" cy="6298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26169" y="4822048"/>
                <a:ext cx="171559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6169" y="4822048"/>
                <a:ext cx="1715598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14261" y="4797152"/>
                <a:ext cx="252107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261" y="4797152"/>
                <a:ext cx="2521075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46160" y="5614326"/>
                <a:ext cx="17459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160" y="5614326"/>
                <a:ext cx="1745991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449318" y="5752825"/>
                <a:ext cx="97898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9318" y="5752825"/>
                <a:ext cx="97898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114800" y="2222340"/>
                <a:ext cx="2615268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222340"/>
                <a:ext cx="2615268" cy="66499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682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7544" y="1889845"/>
                <a:ext cx="2615268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889845"/>
                <a:ext cx="2615268" cy="66499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987824" y="1883503"/>
                <a:ext cx="2919645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1883503"/>
                <a:ext cx="2919645" cy="66499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724128" y="1889845"/>
                <a:ext cx="265829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𝑐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+1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1889845"/>
                <a:ext cx="2658292" cy="687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2787822"/>
                <a:ext cx="1285224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87822"/>
                <a:ext cx="1285224" cy="6173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08567" y="2787822"/>
                <a:ext cx="996683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8567" y="2787822"/>
                <a:ext cx="996683" cy="6173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33865" y="2963119"/>
                <a:ext cx="1627561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3865" y="2963119"/>
                <a:ext cx="162756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87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4" grpId="0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násobit a dělit lomené výrazy. Žák při úpravách rozkládá výrazy v součin, využívá krácení a určuje podmínky, za kterých mají výrazy smysl.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Mgr. Milan Žůrek: Sbírka příkladů z matematiky 2, 1. vydání1994, FIN,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ISBN 80-85572-69-9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9143" y="26369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5403</TotalTime>
  <Words>1784</Words>
  <Application>Microsoft Office PowerPoint</Application>
  <PresentationFormat>Předvádění na obrazovce (4:3)</PresentationFormat>
  <Paragraphs>153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460</cp:revision>
  <dcterms:created xsi:type="dcterms:W3CDTF">2013-01-11T17:11:37Z</dcterms:created>
  <dcterms:modified xsi:type="dcterms:W3CDTF">2014-09-25T07:00:37Z</dcterms:modified>
</cp:coreProperties>
</file>