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74" r:id="rId6"/>
    <p:sldId id="275" r:id="rId7"/>
    <p:sldId id="278" r:id="rId8"/>
    <p:sldId id="27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393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III/2-11-04_Převodníky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kódů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10.05.2013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Převodníky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kódů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Převodník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kódu je kombinační obvod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1607" y="1916832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Vytváří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 informací, které vstupují, informace jiné. Převádí tedy jeden druh kódu na jiný. Například kód BCD převede na 1 z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656940"/>
              </p:ext>
            </p:extLst>
          </p:nvPr>
        </p:nvGraphicFramePr>
        <p:xfrm>
          <a:off x="755576" y="3144358"/>
          <a:ext cx="5832651" cy="2876929"/>
        </p:xfrm>
        <a:graphic>
          <a:graphicData uri="http://schemas.openxmlformats.org/drawingml/2006/table">
            <a:tbl>
              <a:tblPr firstRow="1" firstCol="1" bandRow="1"/>
              <a:tblGrid>
                <a:gridCol w="386281"/>
                <a:gridCol w="418800"/>
                <a:gridCol w="418800"/>
                <a:gridCol w="419785"/>
                <a:gridCol w="418800"/>
                <a:gridCol w="418800"/>
                <a:gridCol w="418800"/>
                <a:gridCol w="419785"/>
                <a:gridCol w="418800"/>
                <a:gridCol w="418800"/>
                <a:gridCol w="418800"/>
                <a:gridCol w="418800"/>
                <a:gridCol w="418800"/>
                <a:gridCol w="418800"/>
              </a:tblGrid>
              <a:tr h="479489"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X10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74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Převodníky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kódů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4963" y="1124744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Převodník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kódu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1 z 10 –jeho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schematická značka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a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patice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4" y="2060847"/>
            <a:ext cx="2517236" cy="3384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328796" y="2100295"/>
            <a:ext cx="302433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českém provedení je to obvod MH74141.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Používá se pro zobrazovače čísel 1-10 v provedení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digitronů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051" name="Picture 3" descr="10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59981"/>
            <a:ext cx="2032815" cy="3539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ů 4"/>
          <p:cNvSpPr/>
          <p:nvPr/>
        </p:nvSpPr>
        <p:spPr>
          <a:xfrm rot="2542662">
            <a:off x="3876610" y="1358180"/>
            <a:ext cx="216024" cy="2304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7316600" y="1586408"/>
            <a:ext cx="216023" cy="5760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Převodníky kódů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Převodník kódu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BCD na 7 segmentový display–jeho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schematická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značka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a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patice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940152" y="3149133"/>
            <a:ext cx="264368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Častý případ, kdy se  kód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BCD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převádí na kód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sedmi-segmentový displej.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Picture 2" descr="lamptest%2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96" y="3149133"/>
            <a:ext cx="1892821" cy="3016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 descr="10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688" y="3149133"/>
            <a:ext cx="2376264" cy="3016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Šipka dolů 10"/>
          <p:cNvSpPr/>
          <p:nvPr/>
        </p:nvSpPr>
        <p:spPr>
          <a:xfrm>
            <a:off x="1463982" y="2099757"/>
            <a:ext cx="216024" cy="94426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3995936" y="2099757"/>
            <a:ext cx="216024" cy="94426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Převodníky kódů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Převodník kódu BCD na 7 segmentový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display–jeho pravdivostní tabulka.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496502"/>
              </p:ext>
            </p:extLst>
          </p:nvPr>
        </p:nvGraphicFramePr>
        <p:xfrm>
          <a:off x="732055" y="2292057"/>
          <a:ext cx="3947960" cy="3401134"/>
        </p:xfrm>
        <a:graphic>
          <a:graphicData uri="http://schemas.openxmlformats.org/drawingml/2006/table">
            <a:tbl>
              <a:tblPr firstRow="1" firstCol="1" bandRow="1"/>
              <a:tblGrid>
                <a:gridCol w="295457"/>
                <a:gridCol w="320328"/>
                <a:gridCol w="320328"/>
                <a:gridCol w="321082"/>
                <a:gridCol w="384395"/>
                <a:gridCol w="384395"/>
                <a:gridCol w="384395"/>
                <a:gridCol w="384395"/>
                <a:gridCol w="384395"/>
                <a:gridCol w="384395"/>
                <a:gridCol w="384395"/>
              </a:tblGrid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X1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X2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X3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 smtClean="0">
                          <a:effectLst/>
                          <a:latin typeface="Times New Roman"/>
                          <a:ea typeface="Times New Roman"/>
                        </a:rPr>
                        <a:t>X4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F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194"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dirty="0">
                          <a:effectLst/>
                          <a:latin typeface="Times New Roman"/>
                          <a:ea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5" name="Obdélník 14"/>
          <p:cNvSpPr/>
          <p:nvPr/>
        </p:nvSpPr>
        <p:spPr>
          <a:xfrm>
            <a:off x="4932040" y="2276872"/>
            <a:ext cx="3651795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Výstupní hodnoty odpovídají kombinacím pro aktivaci jednotlivých segmentů zobrazovače, které tvoří tvar číslice. Zpravidla jsou segmenty prezentovány diodami LED nebo systémem LCD zobrazovačem.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34962" y="548680"/>
            <a:ext cx="784887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Označení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segmentů displeje 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4962" y="4149080"/>
            <a:ext cx="78488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 řady 74LS47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převodník z BCD 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7segment. Používá se především pro displeje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multimetrů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podobných měř. přístrojů.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143000" y="1444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lamptest%20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962" y="1268760"/>
            <a:ext cx="7848872" cy="2419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5493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Kombinační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logické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obvody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6877" y="1196752"/>
            <a:ext cx="766154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Převodníky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kódu nám tedy slouží k úpravě kódu pro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definovanou funkci. Funkce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převodníků kódu je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jednoduchá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přesto že to může vypadat složitě, jedná se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tedy 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kombinační obvod. To co tedy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přivedeme na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vstup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se okamžitě (zpoždění v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ns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nutné pro překlopení) objeví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překódované na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výstupu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75" y="3645024"/>
            <a:ext cx="7661547" cy="235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4291982">
            <a:off x="4243358" y="1076148"/>
            <a:ext cx="216024" cy="462416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 rot="16891478">
            <a:off x="5397120" y="1979819"/>
            <a:ext cx="216024" cy="333041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9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1178</TotalTime>
  <Words>479</Words>
  <Application>Microsoft Office PowerPoint</Application>
  <PresentationFormat>Předvádění na obrazovce (4:3)</PresentationFormat>
  <Paragraphs>307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105</cp:revision>
  <dcterms:created xsi:type="dcterms:W3CDTF">2013-03-27T08:46:28Z</dcterms:created>
  <dcterms:modified xsi:type="dcterms:W3CDTF">2013-06-24T08:16:03Z</dcterms:modified>
</cp:coreProperties>
</file>