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74" r:id="rId6"/>
    <p:sldId id="283" r:id="rId7"/>
    <p:sldId id="275" r:id="rId8"/>
    <p:sldId id="278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393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III/2-11-05_Převodníky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kódů - obecná funkce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10.05.2013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Převodníky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kódů pro obecnou funkci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Převodník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kódu je kombinační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obvod, který převede jakýkoliv kód na požadovanou výstupní kombinaci.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1605" y="2204864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Vytváří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 informací, které vstupují, informace jiné.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 definici převodu je tedy stanoven matematicko-logický předpis, který je vyjádřen kombinační funkcí.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5" y="3405193"/>
            <a:ext cx="78149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 realizaci matematicko-logické operace se používají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logické členy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Logický člen je základní stavební prvek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logických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obvodů. Logické členy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nazývané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též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hradla.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869160"/>
            <a:ext cx="1512168" cy="8104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744098"/>
            <a:ext cx="1522181" cy="10606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5022732"/>
            <a:ext cx="1280606" cy="503343"/>
          </a:xfrm>
          <a:prstGeom prst="rect">
            <a:avLst/>
          </a:prstGeom>
        </p:spPr>
      </p:pic>
      <p:sp>
        <p:nvSpPr>
          <p:cNvPr id="11" name="Šipka doprava 10"/>
          <p:cNvSpPr/>
          <p:nvPr/>
        </p:nvSpPr>
        <p:spPr>
          <a:xfrm rot="10800000">
            <a:off x="2331213" y="4941168"/>
            <a:ext cx="504056" cy="3332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0800000">
            <a:off x="5014061" y="4878735"/>
            <a:ext cx="504056" cy="3332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0800000">
            <a:off x="7017335" y="4886263"/>
            <a:ext cx="504056" cy="3332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Převodníky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kódů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1010345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Zpravidla mají jeden či více vstupů a jeden výstup. Hodnota na výstupu log. členu je funkcí hodnot vstupních: </a:t>
            </a:r>
          </a:p>
          <a:p>
            <a:pPr algn="ctr"/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 = f(x1,x2,…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xn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2276872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Pomocí základních log. členů AND, OR a NOT lze realizovat libovolný logický obvod a tedy i číslicový systém.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91952" y="3212976"/>
            <a:ext cx="806489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Převodníky se zpravidla kombinují do bloků, kdy jeden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či více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vstupů poskytují data pro složené kombinační struktury. Na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výstupu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potom definovaná sběrnice, která odpovídá jednotlivým funkcím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 vstupních: 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 f(x1,x2,…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xn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 f(x1,x2,…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xn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 f(x1,x2,…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xn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-25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 f(x1,x2,…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xn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Převodníky kódů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9161" y="2060848"/>
            <a:ext cx="79002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 bude mít čtyři výstupní porty a dva vstupní-počet vstupních portů odpovídá počtu kombinací dvou logických proměnných.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894" y="3356992"/>
            <a:ext cx="4114800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89612" y="1196752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Příklad realizace převodníku 1 ze 4:</a:t>
            </a:r>
          </a:p>
        </p:txBody>
      </p:sp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Převodníky kódů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6867552"/>
              </p:ext>
            </p:extLst>
          </p:nvPr>
        </p:nvGraphicFramePr>
        <p:xfrm>
          <a:off x="550361" y="2471837"/>
          <a:ext cx="2952325" cy="1548909"/>
        </p:xfrm>
        <a:graphic>
          <a:graphicData uri="http://schemas.openxmlformats.org/drawingml/2006/table">
            <a:tbl>
              <a:tblPr firstRow="1" firstCol="1" bandRow="1"/>
              <a:tblGrid>
                <a:gridCol w="459800"/>
                <a:gridCol w="498505"/>
                <a:gridCol w="498505"/>
                <a:gridCol w="498505"/>
                <a:gridCol w="498505"/>
                <a:gridCol w="498505"/>
              </a:tblGrid>
              <a:tr h="344201"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A1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A2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Y1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Y2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Y3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Y4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64088" y="2339566"/>
            <a:ext cx="309624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latin typeface="Times New Roman"/>
                <a:ea typeface="Times New Roman"/>
              </a:rPr>
              <a:t>Y1= </a:t>
            </a:r>
            <a:r>
              <a:rPr lang="cs-CZ" sz="2400" dirty="0" smtClean="0">
                <a:latin typeface="Times New Roman"/>
                <a:ea typeface="Times New Roman"/>
              </a:rPr>
              <a:t>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  <a:endParaRPr lang="cs-CZ" sz="2400" dirty="0">
              <a:latin typeface="Times New Roman"/>
              <a:ea typeface="Times New Roman"/>
            </a:endParaRPr>
          </a:p>
          <a:p>
            <a:pPr algn="ctr"/>
            <a:r>
              <a:rPr lang="cs-CZ" sz="2400" dirty="0">
                <a:latin typeface="Times New Roman"/>
                <a:ea typeface="Times New Roman"/>
              </a:rPr>
              <a:t>Y2= </a:t>
            </a:r>
            <a:r>
              <a:rPr lang="cs-CZ" sz="2400" dirty="0" smtClean="0">
                <a:latin typeface="Times New Roman"/>
                <a:ea typeface="Times New Roman"/>
              </a:rPr>
              <a:t>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A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</a:p>
          <a:p>
            <a:pPr algn="ctr"/>
            <a:r>
              <a:rPr lang="cs-CZ" sz="2400" dirty="0" smtClean="0">
                <a:latin typeface="Times New Roman"/>
                <a:ea typeface="Times New Roman"/>
              </a:rPr>
              <a:t>Y3</a:t>
            </a:r>
            <a:r>
              <a:rPr lang="cs-CZ" sz="2400" dirty="0">
                <a:latin typeface="Times New Roman"/>
                <a:ea typeface="Times New Roman"/>
              </a:rPr>
              <a:t>= </a:t>
            </a:r>
            <a:r>
              <a:rPr lang="cs-CZ" sz="2400" dirty="0" smtClean="0">
                <a:latin typeface="Times New Roman"/>
                <a:ea typeface="Times New Roman"/>
              </a:rPr>
              <a:t>A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  <a:endParaRPr lang="cs-CZ" sz="2400" dirty="0">
              <a:latin typeface="Times New Roman"/>
              <a:ea typeface="Times New Roman"/>
            </a:endParaRPr>
          </a:p>
          <a:p>
            <a:pPr algn="ctr"/>
            <a:r>
              <a:rPr lang="cs-CZ" sz="2400" dirty="0">
                <a:latin typeface="Times New Roman"/>
                <a:ea typeface="Times New Roman"/>
              </a:rPr>
              <a:t>Y4= </a:t>
            </a:r>
            <a:r>
              <a:rPr lang="cs-CZ" sz="2400" dirty="0" smtClean="0">
                <a:latin typeface="Times New Roman"/>
                <a:ea typeface="Times New Roman"/>
              </a:rPr>
              <a:t>A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A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355976" y="2608903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1877901"/>
            <a:ext cx="30243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Pravdivostní tabulka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004320" y="1877901"/>
            <a:ext cx="1781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ápis funkce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9612" y="1196752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Příklad realizace převodníku 1 ze 4:</a:t>
            </a:r>
          </a:p>
        </p:txBody>
      </p:sp>
    </p:spTree>
    <p:extLst>
      <p:ext uri="{BB962C8B-B14F-4D97-AF65-F5344CB8AC3E}">
        <p14:creationId xmlns:p14="http://schemas.microsoft.com/office/powerpoint/2010/main" val="80733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Konečné schéma převodníku kódů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40768"/>
            <a:ext cx="7488832" cy="482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34962" y="54868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Definice převodníku: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5810" y="1257726"/>
            <a:ext cx="78488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Převodníky kódů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nám tedy slouží k úpravě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vstupních dat pro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definovanou funkci.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143000" y="1444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4807" y="2204864"/>
            <a:ext cx="76836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Cvičení1:	 nakreslete schéma dekodéru zadané funkce: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2022" y="3023609"/>
            <a:ext cx="77662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Times New Roman"/>
                <a:ea typeface="Times New Roman"/>
              </a:rPr>
              <a:t>Y=(Ᾱ+B).(A+Ē+B).(Ᾱ+Ē)</a:t>
            </a:r>
            <a:endParaRPr lang="cs-CZ" sz="2400" b="1" dirty="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34962" y="3789040"/>
            <a:ext cx="76836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Cvičení2:	 nakreslete schéma dekodéru zadané funkce: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8194" y="4581128"/>
            <a:ext cx="77662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Times New Roman"/>
                <a:ea typeface="Times New Roman"/>
              </a:rPr>
              <a:t>Y=(Ᾱ.B)+(A.B)+(Ᾱ+E)</a:t>
            </a:r>
            <a:endParaRPr lang="cs-CZ" sz="2400" b="1" dirty="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65493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1438</TotalTime>
  <Words>403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118</cp:revision>
  <dcterms:created xsi:type="dcterms:W3CDTF">2013-03-27T08:46:28Z</dcterms:created>
  <dcterms:modified xsi:type="dcterms:W3CDTF">2013-06-24T08:17:16Z</dcterms:modified>
</cp:coreProperties>
</file>