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53" r:id="rId5"/>
    <p:sldId id="354" r:id="rId6"/>
    <p:sldId id="355" r:id="rId7"/>
    <p:sldId id="356" r:id="rId8"/>
    <p:sldId id="35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7336" autoAdjust="0"/>
  </p:normalViewPr>
  <p:slideViewPr>
    <p:cSldViewPr>
      <p:cViewPr>
        <p:scale>
          <a:sx n="68" d="100"/>
          <a:sy n="68" d="100"/>
        </p:scale>
        <p:origin x="-1140" y="-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53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53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31" Type="http://schemas.openxmlformats.org/officeDocument/2006/relationships/image" Target="../media/image33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Relationship Id="rId30" Type="http://schemas.openxmlformats.org/officeDocument/2006/relationships/image" Target="../media/image3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26" Type="http://schemas.openxmlformats.org/officeDocument/2006/relationships/image" Target="../media/image58.png"/><Relationship Id="rId3" Type="http://schemas.openxmlformats.org/officeDocument/2006/relationships/image" Target="../media/image35.pn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5" Type="http://schemas.openxmlformats.org/officeDocument/2006/relationships/image" Target="../media/image57.png"/><Relationship Id="rId2" Type="http://schemas.openxmlformats.org/officeDocument/2006/relationships/image" Target="../media/image34.png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24" Type="http://schemas.openxmlformats.org/officeDocument/2006/relationships/image" Target="../media/image56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28" Type="http://schemas.openxmlformats.org/officeDocument/2006/relationships/image" Target="../media/image60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Relationship Id="rId22" Type="http://schemas.openxmlformats.org/officeDocument/2006/relationships/image" Target="../media/image54.png"/><Relationship Id="rId27" Type="http://schemas.openxmlformats.org/officeDocument/2006/relationships/image" Target="../media/image5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2.png"/><Relationship Id="rId18" Type="http://schemas.openxmlformats.org/officeDocument/2006/relationships/image" Target="../media/image77.png"/><Relationship Id="rId26" Type="http://schemas.openxmlformats.org/officeDocument/2006/relationships/image" Target="../media/image85.png"/><Relationship Id="rId3" Type="http://schemas.openxmlformats.org/officeDocument/2006/relationships/image" Target="../media/image62.png"/><Relationship Id="rId21" Type="http://schemas.openxmlformats.org/officeDocument/2006/relationships/image" Target="../media/image80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17" Type="http://schemas.openxmlformats.org/officeDocument/2006/relationships/image" Target="../media/image76.png"/><Relationship Id="rId25" Type="http://schemas.openxmlformats.org/officeDocument/2006/relationships/image" Target="../media/image84.png"/><Relationship Id="rId2" Type="http://schemas.openxmlformats.org/officeDocument/2006/relationships/image" Target="../media/image61.png"/><Relationship Id="rId16" Type="http://schemas.openxmlformats.org/officeDocument/2006/relationships/image" Target="../media/image75.png"/><Relationship Id="rId20" Type="http://schemas.openxmlformats.org/officeDocument/2006/relationships/image" Target="../media/image79.png"/><Relationship Id="rId29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24" Type="http://schemas.openxmlformats.org/officeDocument/2006/relationships/image" Target="../media/image83.png"/><Relationship Id="rId5" Type="http://schemas.openxmlformats.org/officeDocument/2006/relationships/image" Target="../media/image64.png"/><Relationship Id="rId15" Type="http://schemas.openxmlformats.org/officeDocument/2006/relationships/image" Target="../media/image74.png"/><Relationship Id="rId23" Type="http://schemas.openxmlformats.org/officeDocument/2006/relationships/image" Target="../media/image82.png"/><Relationship Id="rId28" Type="http://schemas.openxmlformats.org/officeDocument/2006/relationships/image" Target="../media/image87.png"/><Relationship Id="rId10" Type="http://schemas.openxmlformats.org/officeDocument/2006/relationships/image" Target="../media/image69.png"/><Relationship Id="rId19" Type="http://schemas.openxmlformats.org/officeDocument/2006/relationships/image" Target="../media/image78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Relationship Id="rId14" Type="http://schemas.openxmlformats.org/officeDocument/2006/relationships/image" Target="../media/image73.png"/><Relationship Id="rId22" Type="http://schemas.openxmlformats.org/officeDocument/2006/relationships/image" Target="../media/image81.png"/><Relationship Id="rId27" Type="http://schemas.openxmlformats.org/officeDocument/2006/relationships/image" Target="../media/image86.png"/><Relationship Id="rId30" Type="http://schemas.openxmlformats.org/officeDocument/2006/relationships/image" Target="../media/image8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13" Type="http://schemas.openxmlformats.org/officeDocument/2006/relationships/image" Target="../media/image101.png"/><Relationship Id="rId18" Type="http://schemas.openxmlformats.org/officeDocument/2006/relationships/image" Target="../media/image106.png"/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12" Type="http://schemas.openxmlformats.org/officeDocument/2006/relationships/image" Target="../media/image100.png"/><Relationship Id="rId17" Type="http://schemas.openxmlformats.org/officeDocument/2006/relationships/image" Target="../media/image105.png"/><Relationship Id="rId2" Type="http://schemas.openxmlformats.org/officeDocument/2006/relationships/image" Target="../media/image90.png"/><Relationship Id="rId16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11" Type="http://schemas.openxmlformats.org/officeDocument/2006/relationships/image" Target="../media/image99.png"/><Relationship Id="rId5" Type="http://schemas.openxmlformats.org/officeDocument/2006/relationships/image" Target="../media/image93.png"/><Relationship Id="rId15" Type="http://schemas.openxmlformats.org/officeDocument/2006/relationships/image" Target="../media/image103.png"/><Relationship Id="rId10" Type="http://schemas.openxmlformats.org/officeDocument/2006/relationships/image" Target="../media/image98.png"/><Relationship Id="rId4" Type="http://schemas.openxmlformats.org/officeDocument/2006/relationships/image" Target="../media/image92.png"/><Relationship Id="rId9" Type="http://schemas.openxmlformats.org/officeDocument/2006/relationships/image" Target="../media/image97.png"/><Relationship Id="rId14" Type="http://schemas.openxmlformats.org/officeDocument/2006/relationships/image" Target="../media/image10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13" Type="http://schemas.openxmlformats.org/officeDocument/2006/relationships/image" Target="../media/image122.png"/><Relationship Id="rId3" Type="http://schemas.openxmlformats.org/officeDocument/2006/relationships/image" Target="../media/image112.png"/><Relationship Id="rId7" Type="http://schemas.openxmlformats.org/officeDocument/2006/relationships/image" Target="../media/image116.png"/><Relationship Id="rId12" Type="http://schemas.openxmlformats.org/officeDocument/2006/relationships/image" Target="../media/image1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png"/><Relationship Id="rId11" Type="http://schemas.openxmlformats.org/officeDocument/2006/relationships/image" Target="../media/image120.png"/><Relationship Id="rId5" Type="http://schemas.openxmlformats.org/officeDocument/2006/relationships/image" Target="../media/image114.png"/><Relationship Id="rId15" Type="http://schemas.openxmlformats.org/officeDocument/2006/relationships/image" Target="../media/image124.png"/><Relationship Id="rId10" Type="http://schemas.openxmlformats.org/officeDocument/2006/relationships/image" Target="../media/image119.png"/><Relationship Id="rId4" Type="http://schemas.openxmlformats.org/officeDocument/2006/relationships/image" Target="../media/image113.png"/><Relationship Id="rId9" Type="http://schemas.openxmlformats.org/officeDocument/2006/relationships/image" Target="../media/image118.png"/><Relationship Id="rId14" Type="http://schemas.openxmlformats.org/officeDocument/2006/relationships/image" Target="../media/image1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350827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Obvody a obsahy 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III-2-05-11_Planimetrie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01.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449" y="138631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Výpočet obvodů a obsahů rovinných obrazců ve slovních úlohách můžeme řešit s využitím následujících vzorců: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3447" y="2267477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331640" y="2708920"/>
            <a:ext cx="1584176" cy="1008112"/>
          </a:xfrm>
          <a:prstGeom prst="triangle">
            <a:avLst>
              <a:gd name="adj" fmla="val 20856"/>
            </a:avLst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311775" y="253666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1775" y="2536662"/>
                <a:ext cx="39049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15376" y="3717032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5376" y="3717032"/>
                <a:ext cx="40087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36394" y="371703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394" y="3717031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1331640" y="2905994"/>
            <a:ext cx="594233" cy="8217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5" idx="4"/>
          </p:cNvCxnSpPr>
          <p:nvPr/>
        </p:nvCxnSpPr>
        <p:spPr>
          <a:xfrm>
            <a:off x="1489920" y="3212976"/>
            <a:ext cx="142589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3"/>
          </p:cNvCxnSpPr>
          <p:nvPr/>
        </p:nvCxnSpPr>
        <p:spPr>
          <a:xfrm>
            <a:off x="1659731" y="2736377"/>
            <a:ext cx="2305" cy="9806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26886" y="3358391"/>
                <a:ext cx="453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6886" y="3358391"/>
                <a:ext cx="45371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689205" y="2947526"/>
                <a:ext cx="4733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9205" y="2947526"/>
                <a:ext cx="47333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951580" y="3358391"/>
                <a:ext cx="4801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1580" y="3358391"/>
                <a:ext cx="48019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 rot="7379337">
                <a:off x="1738252" y="2820462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7379337">
                <a:off x="1738252" y="2820462"/>
                <a:ext cx="40107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 rot="16200000">
                <a:off x="1385070" y="3475854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1385070" y="3475854"/>
                <a:ext cx="40107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 rot="6606796">
                <a:off x="1358757" y="3106582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6606796">
                <a:off x="1358757" y="3106582"/>
                <a:ext cx="4010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995936" y="2686410"/>
                <a:ext cx="2903552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𝒃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𝒃</m:t>
                              </m:r>
                            </m:sub>
                          </m:sSub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𝒄</m:t>
                              </m:r>
                            </m:sub>
                          </m:sSub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686410"/>
                <a:ext cx="2903552" cy="61645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995936" y="3358391"/>
                <a:ext cx="1624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</m:oMath>
                  </m:oMathPara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358391"/>
                <a:ext cx="162416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202868" y="2904547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2868" y="2904547"/>
                <a:ext cx="37625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131976" y="2989059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1976" y="2989059"/>
                <a:ext cx="37625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890012" y="3676390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0012" y="3676390"/>
                <a:ext cx="355482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596841" y="4221088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 rovnostranný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ovnoramenný trojúhelník 31"/>
          <p:cNvSpPr/>
          <p:nvPr/>
        </p:nvSpPr>
        <p:spPr>
          <a:xfrm>
            <a:off x="1598908" y="4710508"/>
            <a:ext cx="1584176" cy="1284642"/>
          </a:xfrm>
          <a:prstGeom prst="triangle">
            <a:avLst>
              <a:gd name="adj" fmla="val 46108"/>
            </a:avLst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915815" y="596603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5" y="5966038"/>
                <a:ext cx="400879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466790" y="597017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6790" y="5970178"/>
                <a:ext cx="390492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V="1">
            <a:off x="2315419" y="4737673"/>
            <a:ext cx="0" cy="1232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951580" y="5382085"/>
            <a:ext cx="1164675" cy="588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34" idx="0"/>
          </p:cNvCxnSpPr>
          <p:nvPr/>
        </p:nvCxnSpPr>
        <p:spPr>
          <a:xfrm flipH="1">
            <a:off x="1662036" y="5281325"/>
            <a:ext cx="1085744" cy="6888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202868" y="4979259"/>
                <a:ext cx="453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2868" y="4979259"/>
                <a:ext cx="45371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831085" y="5613995"/>
                <a:ext cx="4733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1085" y="5613995"/>
                <a:ext cx="473335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447931" y="5610211"/>
                <a:ext cx="4801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931" y="5610211"/>
                <a:ext cx="480195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 rot="7098240">
                <a:off x="1780064" y="527019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7098240">
                <a:off x="1780064" y="5270198"/>
                <a:ext cx="401071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 rot="16200000">
                <a:off x="2042885" y="5765502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2042885" y="5765502"/>
                <a:ext cx="401071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 rot="8837414">
                <a:off x="2515920" y="5197419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8837414">
                <a:off x="2515920" y="5197419"/>
                <a:ext cx="401071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739998" y="5008148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9998" y="5008148"/>
                <a:ext cx="376257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526886" y="509782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6886" y="5097820"/>
                <a:ext cx="376257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086085" y="5944757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6085" y="5944757"/>
                <a:ext cx="355482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300564" y="446687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0564" y="4466876"/>
                <a:ext cx="390492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3995936" y="4638816"/>
                <a:ext cx="12221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638816"/>
                <a:ext cx="1222194" cy="36933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940573" y="4921556"/>
                <a:ext cx="2917081" cy="6860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0573" y="4921556"/>
                <a:ext cx="2917081" cy="686085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028303" y="5607640"/>
                <a:ext cx="1374927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303" y="5607640"/>
                <a:ext cx="1374927" cy="673261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965130" y="5813321"/>
                <a:ext cx="9541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5130" y="5813321"/>
                <a:ext cx="954107" cy="369332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36598" y="1525253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 pravoúhlý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Pravoúhlý trojúhelník 6"/>
          <p:cNvSpPr/>
          <p:nvPr/>
        </p:nvSpPr>
        <p:spPr>
          <a:xfrm>
            <a:off x="1586581" y="2245333"/>
            <a:ext cx="1800200" cy="1080120"/>
          </a:xfrm>
          <a:prstGeom prst="rtTriangl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442565" y="3049997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2565" y="3049997"/>
                <a:ext cx="401071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66175" y="330432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6175" y="3304328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191535" y="330610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1535" y="3306101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466175" y="195730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6175" y="1957301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78046" y="2678892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8046" y="2678892"/>
                <a:ext cx="37625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324830" y="2461357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4830" y="2461357"/>
                <a:ext cx="35548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298552" y="3273835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552" y="3273835"/>
                <a:ext cx="3762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V="1">
            <a:off x="1586581" y="2554492"/>
            <a:ext cx="543671" cy="749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 rot="7235713">
                <a:off x="1951922" y="247441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7235713">
                <a:off x="1951922" y="2474418"/>
                <a:ext cx="40107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1743488" y="2744744"/>
                <a:ext cx="453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3488" y="2744744"/>
                <a:ext cx="45371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250877" y="1894585"/>
                <a:ext cx="15247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877" y="1894585"/>
                <a:ext cx="152477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4250877" y="2247952"/>
                <a:ext cx="18343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    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877" y="2247952"/>
                <a:ext cx="183434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274523" y="2669084"/>
                <a:ext cx="1925462" cy="618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</m:sub>
                          </m:sSub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𝒗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4523" y="2669084"/>
                <a:ext cx="1925462" cy="61843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277574" y="3236281"/>
                <a:ext cx="1624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7574" y="3236281"/>
                <a:ext cx="162416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Obdélník 63"/>
          <p:cNvSpPr/>
          <p:nvPr/>
        </p:nvSpPr>
        <p:spPr>
          <a:xfrm>
            <a:off x="1457750" y="5009398"/>
            <a:ext cx="1920606" cy="10081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290127" y="5513454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0127" y="5513454"/>
                <a:ext cx="36869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1273996" y="4652860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3996" y="4652860"/>
                <a:ext cx="409407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183110" y="464423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110" y="4644233"/>
                <a:ext cx="390492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3225871" y="6017510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5871" y="6017510"/>
                <a:ext cx="400879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1292911" y="601751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2911" y="6017510"/>
                <a:ext cx="390492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70"/>
          <p:cNvCxnSpPr>
            <a:stCxn id="69" idx="0"/>
          </p:cNvCxnSpPr>
          <p:nvPr/>
        </p:nvCxnSpPr>
        <p:spPr>
          <a:xfrm flipV="1">
            <a:off x="1488157" y="5022192"/>
            <a:ext cx="1890199" cy="9953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stCxn id="66" idx="2"/>
          </p:cNvCxnSpPr>
          <p:nvPr/>
        </p:nvCxnSpPr>
        <p:spPr>
          <a:xfrm>
            <a:off x="1478700" y="5022192"/>
            <a:ext cx="1899656" cy="9953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2186248" y="601751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6248" y="6017510"/>
                <a:ext cx="376257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2128275" y="465286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275" y="4652860"/>
                <a:ext cx="376257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1085867" y="533751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5867" y="5337510"/>
                <a:ext cx="376257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3366574" y="531846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6574" y="5318460"/>
                <a:ext cx="376257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4266098" y="4835514"/>
                <a:ext cx="2306336" cy="447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6098" y="4835514"/>
                <a:ext cx="2306336" cy="4476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Obdélník 78"/>
              <p:cNvSpPr/>
              <p:nvPr/>
            </p:nvSpPr>
            <p:spPr>
              <a:xfrm>
                <a:off x="1683403" y="5194064"/>
                <a:ext cx="47743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Obdélník 7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3403" y="5194064"/>
                <a:ext cx="477438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Obdélník 79"/>
              <p:cNvSpPr/>
              <p:nvPr/>
            </p:nvSpPr>
            <p:spPr>
              <a:xfrm>
                <a:off x="2700349" y="5185794"/>
                <a:ext cx="48276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Obdélník 7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0349" y="5185794"/>
                <a:ext cx="482761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4276629" y="5339717"/>
                <a:ext cx="1114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𝒃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6629" y="5339717"/>
                <a:ext cx="1114408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4276629" y="5725693"/>
                <a:ext cx="17211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6629" y="5725693"/>
                <a:ext cx="1721177" cy="36933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3" name="TextovéPole 82"/>
          <p:cNvSpPr txBox="1"/>
          <p:nvPr/>
        </p:nvSpPr>
        <p:spPr>
          <a:xfrm>
            <a:off x="963798" y="4117541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Obdélník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3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76953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Čtverec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91680" y="2456858"/>
            <a:ext cx="1152128" cy="100811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49984" y="2087526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984" y="2087526"/>
                <a:ext cx="40940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710179" y="2076565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0179" y="2076565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03648" y="346578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465780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99792" y="3465780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3465780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V="1">
            <a:off x="1691680" y="2456858"/>
            <a:ext cx="1152128" cy="10089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3840" y="2456858"/>
            <a:ext cx="1159968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099847" y="2960914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9847" y="2960914"/>
                <a:ext cx="3686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 rot="2838936">
                <a:off x="2059636" y="2772650"/>
                <a:ext cx="6012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838936">
                <a:off x="2059636" y="2772650"/>
                <a:ext cx="60121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346219" y="277265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6219" y="2772650"/>
                <a:ext cx="3762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125899" y="2132856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5899" y="2132856"/>
                <a:ext cx="37625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843808" y="2772650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772650"/>
                <a:ext cx="37625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092281" y="3415553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281" y="3415553"/>
                <a:ext cx="37625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722476" y="2617404"/>
                <a:ext cx="477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476" y="2617404"/>
                <a:ext cx="47743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382390" y="2608440"/>
                <a:ext cx="482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2390" y="2608440"/>
                <a:ext cx="48276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995936" y="2419240"/>
                <a:ext cx="1384803" cy="3963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𝑎</m:t>
                    </m:r>
                    <m:rad>
                      <m:radPr>
                        <m:degHide m:val="on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419240"/>
                <a:ext cx="1384803" cy="396327"/>
              </a:xfrm>
              <a:prstGeom prst="rect">
                <a:avLst/>
              </a:prstGeom>
              <a:blipFill rotWithShape="1">
                <a:blip r:embed="rId14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964756" y="2815567"/>
                <a:ext cx="925189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756" y="2815567"/>
                <a:ext cx="925189" cy="37555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964756" y="3184899"/>
                <a:ext cx="9541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756" y="3184899"/>
                <a:ext cx="954107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611682" y="4077072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Rovnoběžník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Kosoúhelník 30"/>
          <p:cNvSpPr/>
          <p:nvPr/>
        </p:nvSpPr>
        <p:spPr>
          <a:xfrm>
            <a:off x="1598894" y="5013176"/>
            <a:ext cx="1892986" cy="1008112"/>
          </a:xfrm>
          <a:prstGeom prst="parallelogram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08539" y="465943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8539" y="4659437"/>
                <a:ext cx="409407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332247" y="464384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2247" y="4643844"/>
                <a:ext cx="39049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019625" y="602128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9625" y="6021288"/>
                <a:ext cx="400879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425758" y="6021289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5758" y="6021289"/>
                <a:ext cx="390492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H="1">
            <a:off x="1840288" y="5028769"/>
            <a:ext cx="19103" cy="99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727694" y="5147900"/>
                <a:ext cx="4733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7694" y="5147900"/>
                <a:ext cx="473335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691680" y="576210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762108"/>
                <a:ext cx="401071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1710084" y="5578455"/>
            <a:ext cx="1509981" cy="442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 rot="6265949">
                <a:off x="1562631" y="5463130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6265949">
                <a:off x="1562631" y="5463130"/>
                <a:ext cx="401071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2314027" y="5463130"/>
                <a:ext cx="4801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4027" y="5463130"/>
                <a:ext cx="480196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1385538" y="5332566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5538" y="5332566"/>
                <a:ext cx="376257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339364" y="5365608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9364" y="5365608"/>
                <a:ext cx="376257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2467551" y="4659437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7551" y="4659437"/>
                <a:ext cx="376257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2135164" y="6019729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5164" y="6019729"/>
                <a:ext cx="376257" cy="36933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572000" y="4996276"/>
                <a:ext cx="20770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𝒂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𝒃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4996276"/>
                <a:ext cx="2077042" cy="369332"/>
              </a:xfrm>
              <a:prstGeom prst="rect">
                <a:avLst/>
              </a:prstGeom>
              <a:blipFill rotWithShape="1">
                <a:blip r:embed="rId29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4614856" y="5494963"/>
                <a:ext cx="15608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𝒃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4856" y="5494963"/>
                <a:ext cx="1560877" cy="369332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338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1658972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Kosočtverec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Kosoúhelník 4"/>
          <p:cNvSpPr/>
          <p:nvPr/>
        </p:nvSpPr>
        <p:spPr>
          <a:xfrm>
            <a:off x="1979712" y="2276872"/>
            <a:ext cx="1440160" cy="1080120"/>
          </a:xfrm>
          <a:prstGeom prst="parallelogram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979712" y="2276872"/>
            <a:ext cx="144016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267744" y="2276872"/>
            <a:ext cx="86409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 rot="19200416">
                <a:off x="2499253" y="2550500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9200416">
                <a:off x="2499253" y="2550500"/>
                <a:ext cx="401071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063040" y="1907540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3040" y="1907540"/>
                <a:ext cx="40940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279362" y="192976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9362" y="1929761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18993" y="3356992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8993" y="3356992"/>
                <a:ext cx="4008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1737290" y="334104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7290" y="3341043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20436" y="2589625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0436" y="2589625"/>
                <a:ext cx="37625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636587" y="1929761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6587" y="1929761"/>
                <a:ext cx="3762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302627" y="2589625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2627" y="2589625"/>
                <a:ext cx="37625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368757" y="3361591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757" y="3361591"/>
                <a:ext cx="37625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>
            <a:off x="2227981" y="2276872"/>
            <a:ext cx="32247" cy="1084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084447" y="3095408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4447" y="3095408"/>
                <a:ext cx="40107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144083" y="2589625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4083" y="2589625"/>
                <a:ext cx="374140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499992" y="2301712"/>
                <a:ext cx="11128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𝒗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301712"/>
                <a:ext cx="111280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4501339" y="2831375"/>
                <a:ext cx="1114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𝒂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1339" y="2831375"/>
                <a:ext cx="111440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2" name="TextovéPole 71"/>
          <p:cNvSpPr txBox="1"/>
          <p:nvPr/>
        </p:nvSpPr>
        <p:spPr>
          <a:xfrm>
            <a:off x="644474" y="3970633"/>
            <a:ext cx="317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Kruh</a:t>
            </a:r>
            <a:endParaRPr lang="cs-CZ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992466" y="4536284"/>
            <a:ext cx="1482142" cy="144016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551527" y="5350829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1527" y="5350829"/>
                <a:ext cx="36869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64"/>
          <p:cNvCxnSpPr/>
          <p:nvPr/>
        </p:nvCxnSpPr>
        <p:spPr>
          <a:xfrm>
            <a:off x="2666073" y="5258736"/>
            <a:ext cx="2160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758892" y="5142071"/>
            <a:ext cx="0" cy="2285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777074" y="5258736"/>
            <a:ext cx="708807" cy="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2928998" y="5222413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8998" y="5222413"/>
                <a:ext cx="356443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4567348" y="4702365"/>
                <a:ext cx="1224951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7348" y="4702365"/>
                <a:ext cx="1224951" cy="37555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4556231" y="5159710"/>
                <a:ext cx="10935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6231" y="5159710"/>
                <a:ext cx="1093569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110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Jeden pozemek má tvar obdélníku o rozměrech 230 m a 190 m. Druhý pozemek má tvar čtverce, jehož strana má délku 220 m. Určete, který pozemek má větší výměru a o kolik.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2472248"/>
            <a:ext cx="7560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547664" y="2924944"/>
            <a:ext cx="1512168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92080" y="2924944"/>
            <a:ext cx="1152128" cy="10081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19668" y="3717032"/>
            <a:ext cx="768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230 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69603" y="3136322"/>
            <a:ext cx="768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190 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44208" y="3244334"/>
            <a:ext cx="768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 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84064" y="3933056"/>
            <a:ext cx="7681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 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69806" y="4616127"/>
                <a:ext cx="15997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=230∙190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9806" y="4616127"/>
                <a:ext cx="159979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80535" y="5085184"/>
                <a:ext cx="2590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=43 700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=437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0535" y="5085184"/>
                <a:ext cx="259038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47969" y="4593488"/>
                <a:ext cx="11621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220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7969" y="4593488"/>
                <a:ext cx="116211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47969" y="5082448"/>
                <a:ext cx="2590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=48 400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=484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7969" y="5082448"/>
                <a:ext cx="259038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93463" y="5554031"/>
                <a:ext cx="20305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484−437=47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3463" y="5554031"/>
                <a:ext cx="203055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1469806" y="5923363"/>
            <a:ext cx="5358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Čtvercový pozemek má větší výměru, a to o 47 a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547664" y="6292695"/>
            <a:ext cx="46624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04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obvod a obsah podložky, jejíž rozměry jsou dány v milimetrech: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2195249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106984" y="2708920"/>
            <a:ext cx="1800200" cy="21602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619672" y="3789040"/>
            <a:ext cx="792088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1619672" y="4869160"/>
            <a:ext cx="792088" cy="0"/>
          </a:xfrm>
          <a:prstGeom prst="line">
            <a:avLst/>
          </a:prstGeom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766288" y="232909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6288" y="2329092"/>
                <a:ext cx="49885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092452" y="4869160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452" y="4869160"/>
                <a:ext cx="49885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411760" y="4869160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4869160"/>
                <a:ext cx="49885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907184" y="3451415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7184" y="3451415"/>
                <a:ext cx="49885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294002" y="4144434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4002" y="4144434"/>
                <a:ext cx="49885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3804003" y="238660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73734" y="27630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816692" y="3081776"/>
                <a:ext cx="456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6692" y="3081776"/>
                <a:ext cx="45608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837915" y="4144434"/>
                <a:ext cx="461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7915" y="4144434"/>
                <a:ext cx="46140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820922" y="2763056"/>
                <a:ext cx="28468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=58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∙72=4 176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0922" y="2763056"/>
                <a:ext cx="284686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820922" y="3134948"/>
                <a:ext cx="28521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∙28=1 120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0922" y="3134948"/>
                <a:ext cx="285219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804003" y="3642343"/>
                <a:ext cx="4148764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=4 176−1 120=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𝟎𝟓𝟔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𝒎𝒎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4003" y="3642343"/>
                <a:ext cx="4148764" cy="37555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3773734" y="4329100"/>
            <a:ext cx="2473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865526" y="4698432"/>
                <a:ext cx="41603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=58+2∙72+2∙15+28+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2∙40=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5526" y="4698432"/>
                <a:ext cx="416037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065302" y="5116210"/>
                <a:ext cx="1370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𝟑𝟒𝟎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𝒎𝒎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5302" y="5116210"/>
                <a:ext cx="137088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767456" y="5661248"/>
                <a:ext cx="51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podložky je 3 056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obvod 340 mm</a:t>
                </a:r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456" y="5661248"/>
                <a:ext cx="5178255" cy="369332"/>
              </a:xfrm>
              <a:prstGeom prst="rect">
                <a:avLst/>
              </a:prstGeom>
              <a:blipFill rotWithShape="1">
                <a:blip r:embed="rId15"/>
                <a:stretch>
                  <a:fillRect l="-1060"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>
            <a:off x="779998" y="6030580"/>
            <a:ext cx="48001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86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  <p:bldP spid="38" grpId="0"/>
      <p:bldP spid="38" grpId="1"/>
      <p:bldP spid="39" grpId="0"/>
      <p:bldP spid="39" grpId="1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4616</TotalTime>
  <Words>734</Words>
  <Application>Microsoft Office PowerPoint</Application>
  <PresentationFormat>Předvádění na obrazovce (4:3)</PresentationFormat>
  <Paragraphs>172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389</cp:revision>
  <dcterms:created xsi:type="dcterms:W3CDTF">2013-01-11T17:11:37Z</dcterms:created>
  <dcterms:modified xsi:type="dcterms:W3CDTF">2014-09-29T07:33:42Z</dcterms:modified>
</cp:coreProperties>
</file>