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82" r:id="rId6"/>
    <p:sldId id="283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Kombinatorické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pravidlo  součinu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III-2-09-02_Kombinatoricke-pravidlo-soucinu-Priklady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4340" y="2231632"/>
            <a:ext cx="2144908" cy="180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74995" y="332656"/>
            <a:ext cx="8377808" cy="17281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KOMBINATORICKÉ PRAVIDLO SOUČINU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16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16590" y="2397614"/>
            <a:ext cx="7712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počet všech čtyřciferných přirozených čísel, v jejichž dekadickém zápisu se každá číslice vyskytuje nejvýše jednou.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6611" y="24591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374994" y="3270938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Čtyřciferná čísla budeme považovat za uspořádané čtveřice, kde první člen lze vybrat devíti způsoby, neboť první číslice nesmí být nula.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𝟗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994" y="3270938"/>
                <a:ext cx="8354091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57" t="-4717" r="-584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374994" y="4613102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 výběru druhého čísla zůstává osm cifer.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994" y="4613102"/>
                <a:ext cx="835409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5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361318" y="3948606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druhém místě nesmí být stejná cifra jako na místě prvním, přibyla však cifra nula. 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𝟗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318" y="3948606"/>
                <a:ext cx="8354091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584" t="-4717" r="-5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366610" y="5738838"/>
            <a:ext cx="83540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9 · 9 · 8 · 7 = 4536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Existuje tedy 4536 čtyřciferných čísel dané vlastnosti.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74994" y="5018795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 výběru třetího čísla zůstává sedm cifer.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7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994" y="5018795"/>
                <a:ext cx="835409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5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4" grpId="0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6590" y="1125885"/>
            <a:ext cx="7712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vedou čtyři cesty, z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pět cest a z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tři cesty. Určete počet cest, které vedou z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přes města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6611" y="1187441"/>
            <a:ext cx="4545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46750" y="2479038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prvního členu (cesta z města 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 města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 máme celkem čtyři možnosti. 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50" y="2479038"/>
                <a:ext cx="8354091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57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46750" y="3821202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třetího členu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(cesta z města 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do města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máme celkem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tři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možnosti. 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50" y="3821202"/>
                <a:ext cx="8354091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57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333074" y="3156706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druhého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členu (cesta z města 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do města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máme celkem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pět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možnosti. 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074" y="3156706"/>
                <a:ext cx="8354091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57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77636" y="4946938"/>
            <a:ext cx="83540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4 · 5 · 3 = 60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Z města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do města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vede 60 cest přes města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6590" y="1125885"/>
            <a:ext cx="77124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míse je 8 pomerančů, 12 banánů a 6 jablek. Karel si má vybrat dva druhy ovoce po jednom kuse tak, aby Blanka, která si po něm vybere jeden pomeranč, jeden banán a jedno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jablko,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měla co největší možnost výběru. Určete, co si Karel vybere.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1187441"/>
            <a:ext cx="4545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000" y="2497568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Karel si vybere pomeranč a banán. Blanka po něm vybírá ze 7 pomerančů, 11 banánů     a 6 jablek.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462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Blanka má 462 možností výběru.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5146538"/>
            <a:ext cx="83540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Odpověď: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Karel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si vybere pomeranč a banán. Blanka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má 462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možností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výběru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00" y="3284984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Karel si vybere pomeranč a jablko. Blanka po něm vybírá ze 7 pomerančů, 12 banánů a 5 jablek.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420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Blanka má 420 možností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výběru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0000" y="4077072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Karel si vybere banán a jablko. Blanka po něm vybírá z 8 pomerančů, 11 banánů a 5 jablek.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b="1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440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Blanka má 440 možností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výběru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12301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1596" y="787331"/>
            <a:ext cx="7712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dán pětiúhelník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ABCDE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na každé jeho straně je zvoleno 5 vnitřních bodů. Určete počet všech trojúhelníků, jejichž vrcholy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leží v daných a na různých stranách pětiúhelníku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ABCDE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848887"/>
            <a:ext cx="4545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60000" y="2159014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Vrchol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možné zvolit v libovolném z daných bodů.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𝟐𝟓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159014"/>
                <a:ext cx="835409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8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310473"/>
                <a:ext cx="8354091" cy="8626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Odpověď:</a:t>
                </a:r>
              </a:p>
              <a:p>
                <a:pPr algn="just"/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    Trojúhelníků dané vlastnosti je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𝟕𝟓𝟎𝟎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𝟔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𝟏𝟐𝟓𝟎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.</m:t>
                    </m:r>
                  </m:oMath>
                </a14:m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10473"/>
                <a:ext cx="8354091" cy="86260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730" t="-3521" b="-2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60000" y="2761764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Vrchol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již nesmí ležet na téže straně pětiúhelníku jako bod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b="1" dirty="0">
                    <a:cs typeface="Times New Roman" pitchFamily="18" charset="0"/>
                  </a:rPr>
                  <a:t> </a:t>
                </a:r>
                <a:r>
                  <a:rPr lang="cs-CZ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𝟐𝟎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61764"/>
                <a:ext cx="835409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84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59999" y="4093088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Existuje tedy 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25 · 20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·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7500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uspořádaných trojic.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360000" y="339315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Vrchol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Z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již nesmí ležet na těch stranách pětiúhelníku jako body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b="1" dirty="0" smtClean="0">
                    <a:cs typeface="Times New Roman" pitchFamily="18" charset="0"/>
                  </a:rPr>
                  <a:t>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𝟏𝟓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93150"/>
                <a:ext cx="8354091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584" t="-10000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60000" y="4506496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Šest uspořádaných trojic určuje stejný trojúhelník!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02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0" grpId="0" animBg="1"/>
      <p:bldP spid="11" grpId="0"/>
      <p:bldP spid="9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kombinatorického pravidla součinu.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kombinatorického pravidla součinu. Určují uspořádané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část,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1513</TotalTime>
  <Words>401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Dum</cp:lastModifiedBy>
  <cp:revision>129</cp:revision>
  <dcterms:created xsi:type="dcterms:W3CDTF">2013-01-11T17:11:37Z</dcterms:created>
  <dcterms:modified xsi:type="dcterms:W3CDTF">2014-09-29T15:41:03Z</dcterms:modified>
</cp:coreProperties>
</file>