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82" r:id="rId6"/>
    <p:sldId id="283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     Variace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III-2-09-04_Variace-Priklady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52044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VARIACE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4767" y="2439289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trikolór je možno sestavit z těchto barev: bílá, červená, modrá, zelená, a žlutá? V každé trikolóře se může každá barva vyskytnout jen jednou.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2500845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3073" y="3491595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trojice z pěti prvků, přičemž záleží na pořadí prvků.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2044" y="4209069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variace třetí třídy z 5 prvků bez opakování.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52043" y="486916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d>
                      <m:d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d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𝟔𝟎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043" y="4869160"/>
                <a:ext cx="8354091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52042" y="5589240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tedy možno sestavit 60 různých trikolór..</a:t>
            </a:r>
          </a:p>
        </p:txBody>
      </p:sp>
    </p:spTree>
    <p:extLst>
      <p:ext uri="{BB962C8B-B14F-4D97-AF65-F5344CB8AC3E}">
        <p14:creationId xmlns:p14="http://schemas.microsoft.com/office/powerpoint/2010/main" xmlns="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1314" y="1376742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Výbor tělovýchovné jednoty tvoří deset lidí. Z nich je třeba vybrat předsedu, místopředsedu, jednatele a hospodáře.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kolika způsoby to lze provést.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6547" y="143829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9620" y="2429048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čtveřice z deseti prvků, přičemž záleží na pořadí prvků.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8591" y="3146522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variace čtvrté třídy z deseti prvků bez opakování.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58590" y="3806613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sub>
                    </m:sSub>
                    <m:d>
                      <m:d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𝟏𝟎</m:t>
                        </m:r>
                      </m:e>
                    </m:d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𝟗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</m:t>
                    </m:r>
                    <m:r>
                      <a:rPr lang="cs-CZ" b="1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𝟓𝟎𝟒𝟎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90" y="3806613"/>
                <a:ext cx="835409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58589" y="4526693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Výběr lze provést 5040 způsoby..</a:t>
            </a:r>
          </a:p>
        </p:txBody>
      </p:sp>
    </p:spTree>
    <p:extLst>
      <p:ext uri="{BB962C8B-B14F-4D97-AF65-F5344CB8AC3E}">
        <p14:creationId xmlns:p14="http://schemas.microsoft.com/office/powerpoint/2010/main" xmlns="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715657"/>
            <a:ext cx="771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různých prvků dá 22350 variací druhé třídy bez opakování?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63871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00" y="1440000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Sestavíme rovnici a vyřešíme.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3140968"/>
                <a:ext cx="8354091" cy="180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−4∙1∙22350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89401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±299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=150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=−149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40968"/>
                <a:ext cx="8354091" cy="180395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84" t="-16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831094"/>
                <a:ext cx="8354091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 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=22350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=22350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</a:t>
                </a:r>
                <a:r>
                  <a:rPr lang="cs-CZ" dirty="0" smtClean="0">
                    <a:cs typeface="Times New Roman" pitchFamily="18" charset="0"/>
                  </a:rPr>
                  <a:t>		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=22350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−22350=0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31094"/>
                <a:ext cx="8354091" cy="12003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301208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Variace druhé třídy bez opakování ze 150 prvků dá 22350 možností.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(-149 není řešením, neboť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01208"/>
                <a:ext cx="8354091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8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3598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3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77157"/>
            <a:ext cx="7712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počet prvků, je-li počet variací čtvrté třídy bez opakování dvacetkrát větší než počet variací druhé třídy bez opakování.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63871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00" y="1440000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Sestavíme rovnici a vyřešíme.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3140968"/>
                <a:ext cx="8354091" cy="17990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−5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−5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−4∙1∙(−14)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81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=7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40968"/>
                <a:ext cx="8354091" cy="179901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84" t="-1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831094"/>
                <a:ext cx="8354091" cy="12426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 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sub>
                    </m:sSub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=20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−2)(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−3)=20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−1)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</a:t>
                </a:r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−2)(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−3)=20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−14=0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31094"/>
                <a:ext cx="8354091" cy="124264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301208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Počet prvků je 7.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(-2 není řešením, neboť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01208"/>
                <a:ext cx="8354091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8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5018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3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- Variace.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na Variace. Určují uspořádané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část,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1652</TotalTime>
  <Words>270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Dum</cp:lastModifiedBy>
  <cp:revision>137</cp:revision>
  <dcterms:created xsi:type="dcterms:W3CDTF">2013-01-11T17:11:37Z</dcterms:created>
  <dcterms:modified xsi:type="dcterms:W3CDTF">2014-09-29T15:43:07Z</dcterms:modified>
</cp:coreProperties>
</file>