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4" r:id="rId5"/>
    <p:sldId id="285" r:id="rId6"/>
    <p:sldId id="286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slide" Target="slide5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	     Faktoriál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III-2-09-07_Faktorial-Priklady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52044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smtClean="0">
                <a:latin typeface="Arial Black" pitchFamily="34" charset="0"/>
              </a:rPr>
              <a:t>FAKTORIÁL</a:t>
            </a:r>
            <a:endParaRPr lang="cs-CZ" sz="4400" b="1" dirty="0" smtClean="0">
              <a:latin typeface="Arial Black" pitchFamily="34" charset="0"/>
            </a:endParaRP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2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33648" y="2229649"/>
                <a:ext cx="7685085" cy="11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 výraz:</a:t>
                </a: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+1)!</m:t>
                        </m:r>
                      </m:den>
                    </m:f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648" y="2229649"/>
                <a:ext cx="7685085" cy="1130887"/>
              </a:xfrm>
              <a:prstGeom prst="rect">
                <a:avLst/>
              </a:prstGeom>
              <a:blipFill rotWithShape="1">
                <a:blip r:embed="rId2"/>
                <a:stretch>
                  <a:fillRect l="-714" t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48881" y="2247217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3717032"/>
                <a:ext cx="3995975" cy="84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17032"/>
                <a:ext cx="3995975" cy="84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555775" y="3717032"/>
                <a:ext cx="3600400" cy="84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5" y="3717032"/>
                <a:ext cx="3600400" cy="84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891354" y="3717032"/>
                <a:ext cx="3653136" cy="84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+1−1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3200" dirty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1354" y="3717032"/>
                <a:ext cx="3653136" cy="84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4869160"/>
                <a:ext cx="5024402" cy="814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320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+1)!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869160"/>
                <a:ext cx="5024402" cy="81483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012160" y="5683998"/>
                <a:ext cx="27176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/>
                  <a:t>Kde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5683998"/>
                <a:ext cx="2717692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79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33648" y="1116330"/>
                <a:ext cx="7685085" cy="11538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 výraz:</a:t>
                </a: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+2)!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−1)!</m:t>
                        </m:r>
                      </m:den>
                    </m:f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648" y="1116330"/>
                <a:ext cx="7685085" cy="1153842"/>
              </a:xfrm>
              <a:prstGeom prst="rect">
                <a:avLst/>
              </a:prstGeom>
              <a:blipFill rotWithShape="1">
                <a:blip r:embed="rId2"/>
                <a:stretch>
                  <a:fillRect l="-714" t="-26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60000" y="113389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2603713"/>
                <a:ext cx="3995975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+2)!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−1)!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03713"/>
                <a:ext cx="3995975" cy="8768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2603713"/>
                <a:ext cx="4815231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−1)!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+1)(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+2)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−1)!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603713"/>
                <a:ext cx="4815231" cy="8768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10032" y="3742656"/>
                <a:ext cx="47660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+3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+2</m:t>
                        </m:r>
                      </m:e>
                    </m:d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3200" dirty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032" y="3742656"/>
                <a:ext cx="4766024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23928" y="3742656"/>
                <a:ext cx="502440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+3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+2</m:t>
                    </m:r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742656"/>
                <a:ext cx="5024402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012160" y="4570679"/>
                <a:ext cx="27176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/>
                  <a:t>Kde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≥1,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4570679"/>
                <a:ext cx="2717692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79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8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5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33292" y="1116330"/>
                <a:ext cx="7685085" cy="12307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 výraz:</a:t>
                </a: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+2)!</m:t>
                        </m:r>
                      </m:den>
                    </m:f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292" y="1116330"/>
                <a:ext cx="7685085" cy="1230722"/>
              </a:xfrm>
              <a:prstGeom prst="rect">
                <a:avLst/>
              </a:prstGeom>
              <a:blipFill rotWithShape="1">
                <a:blip r:embed="rId2"/>
                <a:stretch>
                  <a:fillRect l="-714" t="-2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60000" y="113389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-468560" y="2603713"/>
                <a:ext cx="5024402" cy="9239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+2)!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68560" y="2603713"/>
                <a:ext cx="5024402" cy="9239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086246" y="2627276"/>
                <a:ext cx="5851115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−2</m:t>
                            </m:r>
                          </m:e>
                        </m:d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6246" y="2627276"/>
                <a:ext cx="5851115" cy="8768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-488213" y="3729741"/>
                <a:ext cx="6068325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−2</m:t>
                            </m:r>
                          </m:e>
                        </m:d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3200" dirty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88213" y="3729741"/>
                <a:ext cx="6068325" cy="8768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12959" y="3729740"/>
                <a:ext cx="5024402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+2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2959" y="3729740"/>
                <a:ext cx="5024402" cy="8768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219669" y="5805264"/>
                <a:ext cx="27176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/>
                  <a:t>Kde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9669" y="5805264"/>
                <a:ext cx="2717692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79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-488214" y="4814485"/>
                <a:ext cx="6068325" cy="8419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endParaRPr lang="cs-CZ" sz="3200" dirty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88214" y="4814485"/>
                <a:ext cx="6068325" cy="84196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leva 10">
            <a:hlinkClick r:id="rId9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77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4" grpId="0"/>
      <p:bldP spid="5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33292" y="1116330"/>
                <a:ext cx="7685085" cy="11880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 výraz:</a:t>
                </a: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−3)!(</m:t>
                        </m:r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−1)</m:t>
                        </m:r>
                      </m:num>
                      <m:den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−1</m:t>
                            </m:r>
                          </m:e>
                        </m: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292" y="1116330"/>
                <a:ext cx="7685085" cy="1188018"/>
              </a:xfrm>
              <a:prstGeom prst="rect">
                <a:avLst/>
              </a:prstGeom>
              <a:blipFill rotWithShape="1">
                <a:blip r:embed="rId2"/>
                <a:stretch>
                  <a:fillRect l="-714" t="-25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60000" y="113389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5790" y="2586624"/>
                <a:ext cx="5024402" cy="9239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  <m:t>−3)!(</m:t>
                        </m:r>
                        <m:sSup>
                          <m:sSupPr>
                            <m:ctrlPr>
                              <a:rPr lang="cs-CZ" sz="32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cs-CZ" sz="32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−1)</m:t>
                        </m:r>
                      </m:num>
                      <m:den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−1</m:t>
                            </m:r>
                          </m:e>
                        </m:d>
                        <m:r>
                          <a:rPr lang="cs-CZ" sz="32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32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790" y="2586624"/>
                <a:ext cx="5024402" cy="9239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004136" y="2617636"/>
                <a:ext cx="5851115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−3)!</m:t>
                        </m:r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−1</m:t>
                            </m:r>
                          </m:e>
                        </m:d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+1</m:t>
                            </m:r>
                          </m:e>
                        </m:d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−3)!</m:t>
                        </m:r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−2</m:t>
                            </m:r>
                          </m:e>
                        </m:d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3200" b="0" i="1" smtClean="0">
                                <a:latin typeface="Cambria Math"/>
                                <a:cs typeface="Times New Roman" pitchFamily="18" charset="0"/>
                              </a:rPr>
                              <m:t>−1</m:t>
                            </m:r>
                          </m:e>
                        </m:d>
                      </m:den>
                    </m:f>
                    <m:r>
                      <a:rPr lang="cs-CZ" sz="32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4136" y="2617636"/>
                <a:ext cx="5851115" cy="8897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4" y="3729740"/>
                <a:ext cx="6068325" cy="7877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+1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den>
                    </m:f>
                  </m:oMath>
                </a14:m>
                <a:endParaRPr lang="cs-CZ" sz="3200" dirty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729740"/>
                <a:ext cx="6068325" cy="78771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leva 10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540242" y="4940011"/>
                <a:ext cx="27176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/>
                  <a:t>Kde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≥3,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0242" y="4940011"/>
                <a:ext cx="2717692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201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155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- Faktoriál.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               s faktoriály.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část,        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1902</TotalTime>
  <Words>136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152</cp:revision>
  <dcterms:created xsi:type="dcterms:W3CDTF">2013-01-11T17:11:37Z</dcterms:created>
  <dcterms:modified xsi:type="dcterms:W3CDTF">2014-09-23T11:28:02Z</dcterms:modified>
</cp:coreProperties>
</file>