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6" r:id="rId5"/>
    <p:sldId id="287" r:id="rId6"/>
    <p:sldId id="28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60"/>
  </p:normalViewPr>
  <p:slideViewPr>
    <p:cSldViewPr>
      <p:cViewPr varScale="1">
        <p:scale>
          <a:sx n="107" d="100"/>
          <a:sy n="107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slide" Target="slide3.xml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8.png"/><Relationship Id="rId4" Type="http://schemas.openxmlformats.org/officeDocument/2006/relationships/image" Target="../media/image23.png"/><Relationship Id="rId9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6.png"/><Relationship Id="rId4" Type="http://schemas.openxmlformats.org/officeDocument/2006/relationships/image" Target="../media/image31.png"/><Relationship Id="rId9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Vlastnosti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kombinačních čísel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III-2-09-11_Vlastnosti-kombinacnich-cisel-Priklady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340" y="2231632"/>
            <a:ext cx="2144908" cy="180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7281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VLASTNOSTI KOMBINAČNÍCH ČÍSEL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70454" y="2431338"/>
                <a:ext cx="7685085" cy="5672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Upravte: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</m:num>
                      <m:den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1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1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0454" y="2431338"/>
                <a:ext cx="7685085" cy="567271"/>
              </a:xfrm>
              <a:prstGeom prst="rect">
                <a:avLst/>
              </a:prstGeom>
              <a:blipFill rotWithShape="1">
                <a:blip r:embed="rId2"/>
                <a:stretch>
                  <a:fillRect l="-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59999" y="2453363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-396000" y="3852000"/>
                <a:ext cx="8322934" cy="6790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−2)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−3)!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−2)!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96000" y="3852000"/>
                <a:ext cx="8322934" cy="6790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-828600" y="3096000"/>
                <a:ext cx="8424936" cy="6501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2!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828600" y="3096000"/>
                <a:ext cx="8424936" cy="6501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59999" y="6218967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≥3, 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6218967"/>
                <a:ext cx="839553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-1180800" y="4608000"/>
                <a:ext cx="8322934" cy="628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+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80800" y="4608000"/>
                <a:ext cx="8322934" cy="62805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832821" y="4608000"/>
                <a:ext cx="8322934" cy="628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d>
                            <m:dPr>
                              <m:begChr m:val="["/>
                              <m:endChr m:val="]"/>
                              <m:ctrlPr>
                                <a:rPr lang="en-US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cs typeface="Times New Roman" pitchFamily="18" charset="0"/>
                                    </a:rPr>
                                    <m:t>𝑛</m:t>
                                  </m:r>
                                  <m:r>
                                    <a:rPr lang="cs-CZ" i="1">
                                      <a:latin typeface="Cambria Math"/>
                                      <a:cs typeface="Times New Roman" pitchFamily="18" charset="0"/>
                                    </a:rPr>
                                    <m:t>−2</m:t>
                                  </m:r>
                                </m:e>
                              </m:d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2821" y="4608000"/>
                <a:ext cx="8322934" cy="62805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-1548000" y="5364000"/>
                <a:ext cx="8322934" cy="628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−4+1</m:t>
                              </m:r>
                            </m:e>
                          </m:d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548000" y="5364000"/>
                <a:ext cx="8322934" cy="6280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756000" y="5418000"/>
                <a:ext cx="8322934" cy="5648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(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−1)(2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−3)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5418000"/>
                <a:ext cx="8322934" cy="56489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8" grpId="0"/>
      <p:bldP spid="29" grpId="0"/>
      <p:bldP spid="30" grpId="0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-648000" y="1404000"/>
                <a:ext cx="8322934" cy="7234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b="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𝑥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−1</m:t>
                                  </m:r>
                                </m:e>
                              </m:d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48000" y="1404000"/>
                <a:ext cx="8322934" cy="7234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56000" y="684000"/>
                <a:ext cx="8424936" cy="6183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684000"/>
                <a:ext cx="8424936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Vyhovuje pouze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      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≥2, 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40000" y="2124000"/>
                <a:ext cx="8322934" cy="657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000" y="2124000"/>
                <a:ext cx="8322934" cy="657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1520" y="2844000"/>
                <a:ext cx="8322934" cy="669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−1)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2844000"/>
                <a:ext cx="8322934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80000" y="3564000"/>
                <a:ext cx="8322934" cy="6280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0000" y="3564000"/>
                <a:ext cx="8322934" cy="62805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2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	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12000"/>
                <a:ext cx="832293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464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	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4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44000"/>
                <a:ext cx="832293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5076000"/>
                <a:ext cx="832293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/>
                    <a:cs typeface="Times New Roman" pitchFamily="18" charset="0"/>
                  </a:rPr>
                  <a:t>				      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x</m:t>
                        </m:r>
                        <m: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−4</m:t>
                        </m:r>
                      </m:e>
                    </m:d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 </a:t>
                </a:r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  </a:t>
                </a:r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4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76000"/>
                <a:ext cx="8322934" cy="92333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11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5454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" grpId="0"/>
      <p:bldP spid="29" grpId="0"/>
      <p:bldP spid="31" grpId="0"/>
      <p:bldP spid="12" grpId="0"/>
      <p:bldP spid="13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118363" y="48641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7908" y="50844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56000" y="684000"/>
                <a:ext cx="84249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=15(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−1)</m:t>
                      </m:r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00" y="684000"/>
                <a:ext cx="8424936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Vyhovuje pouze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dirty="0" smtClean="0">
                        <a:latin typeface="Cambria Math"/>
                        <a:cs typeface="Times New Roman" pitchFamily="18" charset="0"/>
                      </a:rPr>
                      <m:t>𝟗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            (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≥3, 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5646" y="1152000"/>
                <a:ext cx="8322934" cy="6674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 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 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15(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−1)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646" y="1152000"/>
                <a:ext cx="8322934" cy="66749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-648000" y="1872000"/>
                <a:ext cx="8322934" cy="669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−2)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−2)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−1)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15(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−1)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48000" y="1872000"/>
                <a:ext cx="8322934" cy="6690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40000" y="2592000"/>
                <a:ext cx="8322934" cy="6365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000" y="2592000"/>
                <a:ext cx="8322934" cy="6365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312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+3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90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12000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744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−90</m:t>
                    </m:r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44000"/>
                <a:ext cx="832293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9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4284000"/>
                <a:ext cx="8354091" cy="1650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−4∙1∙(−90)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361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84000"/>
                <a:ext cx="8354091" cy="1650067"/>
              </a:xfrm>
              <a:prstGeom prst="rect">
                <a:avLst/>
              </a:prstGeom>
              <a:blipFill rotWithShape="1">
                <a:blip r:embed="rId10"/>
                <a:stretch>
                  <a:fillRect l="-584" t="-1852" b="-4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0780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12" grpId="0"/>
      <p:bldP spid="13" grpId="0"/>
      <p:bldP spid="1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113359" y="27256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2904" y="29459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12000" y="470150"/>
                <a:ext cx="842493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0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2000" y="470150"/>
                <a:ext cx="8424936" cy="71468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cs typeface="Times New Roman" pitchFamily="18" charset="0"/>
                  </a:rPr>
                  <a:t>		Vyhovuje pouze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.                         (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≥3, 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012000"/>
                <a:ext cx="8395539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72000" y="1188000"/>
                <a:ext cx="8322934" cy="7134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 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−1)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−3)!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−1−</m:t>
                              </m:r>
                              <m:d>
                                <m:d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𝑥</m:t>
                                  </m:r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−3</m:t>
                                  </m:r>
                                </m:e>
                              </m:d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 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15+1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000" y="1188000"/>
                <a:ext cx="8322934" cy="7134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792000" y="1908000"/>
                <a:ext cx="8322934" cy="669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2!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2000" y="1908000"/>
                <a:ext cx="8322934" cy="6690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-252000" y="2628000"/>
                <a:ext cx="8322934" cy="669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−3)!(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−2)(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−1) 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𝑥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1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52000" y="2628000"/>
                <a:ext cx="8322934" cy="66909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348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−3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x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+2=32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48000"/>
                <a:ext cx="83229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780000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ea typeface="Cambria Math"/>
                    <a:cs typeface="Times New Roman" pitchFamily="18" charset="0"/>
                  </a:rPr>
                  <a:t>				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−15</m:t>
                    </m:r>
                    <m: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80000"/>
                <a:ext cx="832293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eva 19">
            <a:hlinkClick r:id="rId9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4284000"/>
                <a:ext cx="8354091" cy="1650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−(−2)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(−2)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−4∙1∙(−15)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64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84000"/>
                <a:ext cx="8354091" cy="1650067"/>
              </a:xfrm>
              <a:prstGeom prst="rect">
                <a:avLst/>
              </a:prstGeom>
              <a:blipFill rotWithShape="1">
                <a:blip r:embed="rId10"/>
                <a:stretch>
                  <a:fillRect l="-584" t="-1852" b="-4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1189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/>
      <p:bldP spid="12" grpId="0"/>
      <p:bldP spid="13" grpId="0"/>
      <p:bldP spid="17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– Vlastnosti kombinačních čísel.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s kombinačními čísly.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část,        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2022</TotalTime>
  <Words>669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159</cp:revision>
  <dcterms:created xsi:type="dcterms:W3CDTF">2013-01-11T17:11:37Z</dcterms:created>
  <dcterms:modified xsi:type="dcterms:W3CDTF">2014-09-23T11:36:17Z</dcterms:modified>
</cp:coreProperties>
</file>