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6" r:id="rId5"/>
    <p:sldId id="287" r:id="rId6"/>
    <p:sldId id="28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oleObject" Target="../embeddings/oleObject3.bin"/><Relationship Id="rId7" Type="http://schemas.openxmlformats.org/officeDocument/2006/relationships/image" Target="../media/image7.wmf"/><Relationship Id="rId12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11.png"/><Relationship Id="rId5" Type="http://schemas.openxmlformats.org/officeDocument/2006/relationships/image" Target="../media/image9.png"/><Relationship Id="rId10" Type="http://schemas.openxmlformats.org/officeDocument/2006/relationships/image" Target="../media/image8.wmf"/><Relationship Id="rId4" Type="http://schemas.openxmlformats.org/officeDocument/2006/relationships/image" Target="../media/image6.wmf"/><Relationship Id="rId9" Type="http://schemas.openxmlformats.org/officeDocument/2006/relationships/oleObject" Target="../embeddings/oleObject5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slide" Target="slide5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	     Posloupnosti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	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III-2-09-14_Posloupnosti-Priklady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404664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POSLOUPNOSTI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0453" y="2406211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prvních pět členů posloupnost dané vzorcem pro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člen.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9999" y="2329267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50424" y="3519506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0551" y="3486931"/>
            <a:ext cx="2476733" cy="6412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b="0" dirty="0" smtClean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8154048"/>
              </p:ext>
            </p:extLst>
          </p:nvPr>
        </p:nvGraphicFramePr>
        <p:xfrm>
          <a:off x="838531" y="3548775"/>
          <a:ext cx="882650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Rovnice" r:id="rId3" imgW="431640" imgH="253800" progId="Equation.3">
                  <p:embed/>
                </p:oleObj>
              </mc:Choice>
              <mc:Fallback>
                <p:oleObj name="Rovnice" r:id="rId3" imgW="431640" imgH="25380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531" y="3548775"/>
                        <a:ext cx="882650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4927717" y="3622872"/>
            <a:ext cx="3826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4; 8; 12; 16; 20; 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471068" y="4897955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1195" y="4865380"/>
            <a:ext cx="2476733" cy="6412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b="0" dirty="0" smtClean="0"/>
          </a:p>
        </p:txBody>
      </p:sp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9078155"/>
              </p:ext>
            </p:extLst>
          </p:nvPr>
        </p:nvGraphicFramePr>
        <p:xfrm>
          <a:off x="859175" y="4927224"/>
          <a:ext cx="1609725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Rovnice" r:id="rId5" imgW="787320" imgH="253800" progId="Equation.3">
                  <p:embed/>
                </p:oleObj>
              </mc:Choice>
              <mc:Fallback>
                <p:oleObj name="Rovnice" r:id="rId5" imgW="787320" imgH="253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9175" y="4927224"/>
                        <a:ext cx="1609725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4948361" y="5001321"/>
            <a:ext cx="3826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1; 6; 15; 28; 45; 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4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086849" y="755412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prvních pět členů posloupnost dané vzorcem pro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člen.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6395" y="67846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456038" y="1835532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9089" y="1606019"/>
            <a:ext cx="2476733" cy="103509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b="0" dirty="0" smtClean="0"/>
          </a:p>
        </p:txBody>
      </p:sp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7012124"/>
              </p:ext>
            </p:extLst>
          </p:nvPr>
        </p:nvGraphicFramePr>
        <p:xfrm>
          <a:off x="849834" y="1629331"/>
          <a:ext cx="1246187" cy="982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8" name="Rovnice" r:id="rId3" imgW="609480" imgH="482400" progId="Equation.3">
                  <p:embed/>
                </p:oleObj>
              </mc:Choice>
              <mc:Fallback>
                <p:oleObj name="Rovnice" r:id="rId3" imgW="609480" imgH="482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49834" y="1629331"/>
                        <a:ext cx="1246187" cy="9826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932290" y="1771673"/>
                <a:ext cx="3826146" cy="7037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0;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…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290" y="1771673"/>
                <a:ext cx="3826146" cy="703782"/>
              </a:xfrm>
              <a:prstGeom prst="rect">
                <a:avLst/>
              </a:prstGeom>
              <a:blipFill rotWithShape="1">
                <a:blip r:embed="rId5"/>
                <a:stretch>
                  <a:fillRect l="-3185" b="-104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3456036" y="3337876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9087" y="3108363"/>
            <a:ext cx="2476733" cy="103509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b="0" dirty="0" smtClean="0"/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7154349"/>
              </p:ext>
            </p:extLst>
          </p:nvPr>
        </p:nvGraphicFramePr>
        <p:xfrm>
          <a:off x="786334" y="3080306"/>
          <a:ext cx="1374775" cy="108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" name="Rovnice" r:id="rId6" imgW="672840" imgH="533160" progId="Equation.3">
                  <p:embed/>
                </p:oleObj>
              </mc:Choice>
              <mc:Fallback>
                <p:oleObj name="Rovnice" r:id="rId6" imgW="672840" imgH="5331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6334" y="3080306"/>
                        <a:ext cx="1374775" cy="1085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932288" y="3274017"/>
                <a:ext cx="3826146" cy="7037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cs typeface="Times New Roman" pitchFamily="18" charset="0"/>
                      </a:rPr>
                      <m:t>−1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64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125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…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288" y="3274017"/>
                <a:ext cx="3826146" cy="703782"/>
              </a:xfrm>
              <a:prstGeom prst="rect">
                <a:avLst/>
              </a:prstGeom>
              <a:blipFill rotWithShape="1">
                <a:blip r:embed="rId8"/>
                <a:stretch>
                  <a:fillRect r="-2389" b="-9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oblený obdélník 33"/>
          <p:cNvSpPr/>
          <p:nvPr/>
        </p:nvSpPr>
        <p:spPr>
          <a:xfrm>
            <a:off x="3456037" y="4801349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89088" y="4571836"/>
            <a:ext cx="2476733" cy="103509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b="0" dirty="0" smtClean="0"/>
          </a:p>
        </p:txBody>
      </p:sp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6127598"/>
              </p:ext>
            </p:extLst>
          </p:nvPr>
        </p:nvGraphicFramePr>
        <p:xfrm>
          <a:off x="603771" y="4543981"/>
          <a:ext cx="1739900" cy="108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0" name="Rovnice" r:id="rId9" imgW="850680" imgH="533160" progId="Equation.3">
                  <p:embed/>
                </p:oleObj>
              </mc:Choice>
              <mc:Fallback>
                <p:oleObj name="Rovnice" r:id="rId9" imgW="850680" imgH="5331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3771" y="4543981"/>
                        <a:ext cx="1739900" cy="1085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945788" y="4827771"/>
                <a:ext cx="38261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0;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; …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5788" y="4827771"/>
                <a:ext cx="3826146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318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Šipka doleva 37">
            <a:hlinkClick r:id="rId1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91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32" grpId="0"/>
      <p:bldP spid="20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086849" y="755412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prvních šest členů posloupnost dané rekurentně.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6395" y="67846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600000" y="2160000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60000" y="1584000"/>
                <a:ext cx="3174799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=5, 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+1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−2,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84000"/>
                <a:ext cx="3174799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4788000" y="2217199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5; 3; 2; 0; -2; -4; -6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600000" y="3672000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3096000"/>
                <a:ext cx="3174801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, 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+1</m:t>
                        </m:r>
                      </m:sub>
                    </m:sSub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  <m: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,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b="0" dirty="0" smtClean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96000"/>
                <a:ext cx="3174801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788000" y="3729199"/>
                <a:ext cx="39704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  <a:cs typeface="Times New Roman" pitchFamily="18" charset="0"/>
                      </a:rPr>
                      <m:t>3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  <a:cs typeface="Times New Roman" pitchFamily="18" charset="0"/>
                      </a:rPr>
                      <m:t>48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400" b="0" i="1" dirty="0" smtClean="0">
                        <a:latin typeface="Cambria Math"/>
                        <a:cs typeface="Times New Roman" pitchFamily="18" charset="0"/>
                      </a:rPr>
                      <m:t>92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768; 3072;  …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00" y="3729199"/>
                <a:ext cx="397041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307" t="-10667" r="-1534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oblený obdélník 33"/>
          <p:cNvSpPr/>
          <p:nvPr/>
        </p:nvSpPr>
        <p:spPr>
          <a:xfrm>
            <a:off x="3600000" y="5580000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788000" y="5637199"/>
                <a:ext cx="38261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3;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  <a:cs typeface="Times New Roman" pitchFamily="18" charset="0"/>
                      </a:rPr>
                      <m:t>9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  <a:cs typeface="Times New Roman" pitchFamily="18" charset="0"/>
                      </a:rPr>
                      <m:t>23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60; 157; …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00" y="5637199"/>
                <a:ext cx="3826146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2389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Šipka doleva 37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4609510"/>
                <a:ext cx="3174801" cy="83099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3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,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4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,</m:t>
                      </m:r>
                    </m:oMath>
                  </m:oMathPara>
                </a14:m>
                <a:endParaRPr lang="cs-CZ" sz="2400" i="1" dirty="0" smtClean="0">
                  <a:latin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+2</m:t>
                        </m:r>
                      </m:sub>
                    </m:sSub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  <m: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+1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,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b="0" dirty="0" smtClean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09510"/>
                <a:ext cx="3174801" cy="830997"/>
              </a:xfrm>
              <a:prstGeom prst="rect">
                <a:avLst/>
              </a:prstGeom>
              <a:blipFill rotWithShape="1">
                <a:blip r:embed="rId7"/>
                <a:stretch>
                  <a:fillRect b="-7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081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32" grpId="0"/>
      <p:bldP spid="20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259632" y="755412"/>
            <a:ext cx="7498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člen posloupnosti.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600000" y="2160000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60000" y="1584000"/>
            <a:ext cx="317479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5;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4; 3; 2; 1;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788000" y="2217199"/>
                <a:ext cx="38261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6−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00" y="2217199"/>
                <a:ext cx="3826146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3600000" y="3672000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0000" y="3096000"/>
            <a:ext cx="31748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-2;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4;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-6; 8; -10;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…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788000" y="3729199"/>
                <a:ext cx="39704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2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𝑛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(−1)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00" y="3729199"/>
                <a:ext cx="3970410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oblený obdélník 33"/>
          <p:cNvSpPr/>
          <p:nvPr/>
        </p:nvSpPr>
        <p:spPr>
          <a:xfrm>
            <a:off x="3600000" y="5472000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788000" y="5394515"/>
                <a:ext cx="3826146" cy="7310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00" y="5394515"/>
                <a:ext cx="3826146" cy="73103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Šipka doleva 37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4609510"/>
                <a:ext cx="3174801" cy="71045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num>
                      <m:den>
                        <m: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;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;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…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09510"/>
                <a:ext cx="3174801" cy="710451"/>
              </a:xfrm>
              <a:prstGeom prst="rect">
                <a:avLst/>
              </a:prstGeom>
              <a:blipFill rotWithShape="1">
                <a:blip r:embed="rId6"/>
                <a:stretch>
                  <a:fillRect b="-9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60000" y="678468"/>
            <a:ext cx="67061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?*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1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32" grpId="0"/>
      <p:bldP spid="20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základní příklady s posloupnostmi.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doleva 14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1906</TotalTime>
  <Words>426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161</cp:revision>
  <dcterms:created xsi:type="dcterms:W3CDTF">2013-01-11T17:11:37Z</dcterms:created>
  <dcterms:modified xsi:type="dcterms:W3CDTF">2014-09-23T15:43:20Z</dcterms:modified>
</cp:coreProperties>
</file>