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343809" y="5634216"/>
            <a:ext cx="26853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 205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zopakování probrané látky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</a:t>
            </a:r>
            <a:r>
              <a:rPr lang="cs-CZ" dirty="0" smtClean="0"/>
              <a:t>opakování probrané látky, lze odpovídat samostatně či ve skupinách.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003322"/>
            <a:ext cx="6478488" cy="1371600"/>
          </a:xfrm>
        </p:spPr>
        <p:txBody>
          <a:bodyPr/>
          <a:lstStyle/>
          <a:p>
            <a:r>
              <a:rPr lang="cs-CZ" sz="3600" dirty="0" smtClean="0"/>
              <a:t>5. Opakování 1-4</a:t>
            </a:r>
            <a:endParaRPr lang="cs-CZ" sz="3600" dirty="0"/>
          </a:p>
          <a:p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109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Základní ekonomické subjekty jsou: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A) jedinec, firma, stát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domácnost, firma, město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C) domácnost, firma, stát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D) jedinec, podnikatel, stát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98142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Základní ekonomické subjekty jsou: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A) jedinec, firma, stát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domácnost, firma, město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C) domácnost, firma, stát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D) jedinec, podnikatel, stát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1629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Které tvrzení není pravdivé?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dirty="0" smtClean="0"/>
              <a:t>A) Makroekonomie se zabývá problémy</a:t>
            </a:r>
            <a:r>
              <a:rPr lang="cs-CZ" dirty="0"/>
              <a:t>, které se týkají větších </a:t>
            </a:r>
            <a:r>
              <a:rPr lang="cs-CZ" dirty="0" smtClean="0"/>
              <a:t>celků.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smtClean="0"/>
              <a:t>B) Makroekonomie se zabývá chováním domácností a firem.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smtClean="0"/>
              <a:t>C) Makroekonomie </a:t>
            </a:r>
            <a:r>
              <a:rPr lang="cs-CZ" dirty="0"/>
              <a:t>zkoumá ekonomické veličiny státu jako celku, hospodářskou politiku vlády, ekonomické pojmy globálního </a:t>
            </a:r>
            <a:r>
              <a:rPr lang="cs-CZ" dirty="0" smtClean="0"/>
              <a:t>charakteru. </a:t>
            </a:r>
          </a:p>
          <a:p>
            <a:pPr marL="0" lv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D) Makroekonomie </a:t>
            </a:r>
            <a:r>
              <a:rPr lang="cs-CZ" dirty="0"/>
              <a:t>se zabývá různými formami ekonomické integrace států do větších </a:t>
            </a:r>
            <a:r>
              <a:rPr lang="cs-CZ" dirty="0" smtClean="0"/>
              <a:t>uskupení.</a:t>
            </a:r>
            <a:endParaRPr lang="cs-CZ" dirty="0"/>
          </a:p>
          <a:p>
            <a:pPr marL="0" lv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1680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Které tvrzení není pravdivé?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dirty="0" smtClean="0"/>
              <a:t>A) Makroekonomie se zabývá problémy</a:t>
            </a:r>
            <a:r>
              <a:rPr lang="cs-CZ" dirty="0"/>
              <a:t>, které se týkají větších </a:t>
            </a:r>
            <a:r>
              <a:rPr lang="cs-CZ" dirty="0" smtClean="0"/>
              <a:t>celků.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B) Makroekonomie se zabývá chováním domácností a firem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smtClean="0"/>
              <a:t>C) Makroekonomie </a:t>
            </a:r>
            <a:r>
              <a:rPr lang="cs-CZ" dirty="0"/>
              <a:t>zkoumá ekonomické veličiny státu jako celku, hospodářskou politiku vlády, ekonomické pojmy globálního </a:t>
            </a:r>
            <a:r>
              <a:rPr lang="cs-CZ" dirty="0" smtClean="0"/>
              <a:t>charakteru. </a:t>
            </a:r>
          </a:p>
          <a:p>
            <a:pPr marL="0" lv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D) Makroekonomie </a:t>
            </a:r>
            <a:r>
              <a:rPr lang="cs-CZ" dirty="0"/>
              <a:t>se zabývá různými formami ekonomické integrace států do větších </a:t>
            </a:r>
            <a:r>
              <a:rPr lang="cs-CZ" dirty="0" smtClean="0"/>
              <a:t>uskupení.</a:t>
            </a:r>
            <a:endParaRPr lang="cs-CZ" dirty="0"/>
          </a:p>
          <a:p>
            <a:pPr marL="0" lv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5905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3. Jaký ekonomický systém je uplatňován ve vyspělých zemích (i v ČR)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A) Smíšený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B) Zvykový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C) Systém centralizované moci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D) Tržní</a:t>
            </a:r>
          </a:p>
          <a:p>
            <a:pPr marL="457200" indent="-457200">
              <a:buAutoNum type="alphaU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522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3. Jaký ekonomický systém je uplatňován ve vyspělých zemích (i v ČR)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84784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A) Smíšený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B) Zvykový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C) Systém centralizované moci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D) Tržní</a:t>
            </a:r>
          </a:p>
          <a:p>
            <a:pPr marL="457200" indent="-457200">
              <a:buAutoNum type="alphaU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147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Využití práce kadeřníka pro </a:t>
            </a:r>
            <a:r>
              <a:rPr lang="cs-CZ" dirty="0" err="1" smtClean="0"/>
              <a:t>vlast</a:t>
            </a:r>
            <a:r>
              <a:rPr lang="cs-CZ" sz="2400" dirty="0" err="1" smtClean="0"/>
              <a:t>N</a:t>
            </a:r>
            <a:r>
              <a:rPr lang="cs-CZ" sz="2400" dirty="0" err="1" smtClean="0"/>
              <a:t>Í</a:t>
            </a:r>
            <a:r>
              <a:rPr lang="cs-CZ" dirty="0" smtClean="0"/>
              <a:t> </a:t>
            </a:r>
            <a:r>
              <a:rPr lang="cs-CZ" dirty="0" smtClean="0"/>
              <a:t>potřebu 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A) Volný statek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Osobní služba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C) Věcná služba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D) Vzácný statek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6137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Využití práce kadeřníka pro </a:t>
            </a:r>
            <a:r>
              <a:rPr lang="cs-CZ" dirty="0" err="1" smtClean="0"/>
              <a:t>vlast</a:t>
            </a:r>
            <a:r>
              <a:rPr lang="cs-CZ" sz="2400" dirty="0" err="1" smtClean="0"/>
              <a:t>NÍ</a:t>
            </a:r>
            <a:r>
              <a:rPr lang="cs-CZ" dirty="0" smtClean="0"/>
              <a:t> </a:t>
            </a:r>
            <a:r>
              <a:rPr lang="cs-CZ" dirty="0" smtClean="0"/>
              <a:t>potřebu 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A) Volný statek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B) Osobní služba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C) Věcná služba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D) Vzácný statek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9367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Mezi výrobní zdroje nepatří: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A) Lidská práce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B) Kapitálové statky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C) Přírodní zdroje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D) Vzdělávání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06457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Mezi výrobní zdroje nepatří: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A) Lidská práce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B) Kapitálové statky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C) Přírodní zdroje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D) Vzdělávání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3342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39</TotalTime>
  <Words>375</Words>
  <Application>Microsoft Office PowerPoint</Application>
  <PresentationFormat>Předvádění na obrazovce (4:3)</PresentationFormat>
  <Paragraphs>102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Snímek 1</vt:lpstr>
      <vt:lpstr>Snímek 2</vt:lpstr>
      <vt:lpstr>Obecná ekonomie</vt:lpstr>
      <vt:lpstr>1. Základní ekonomické subjekty jsou:</vt:lpstr>
      <vt:lpstr>1. Základní ekonomické subjekty jsou:</vt:lpstr>
      <vt:lpstr>2. Které tvrzení není pravdivé?</vt:lpstr>
      <vt:lpstr>2. Které tvrzení není pravdivé?</vt:lpstr>
      <vt:lpstr>3. Jaký ekonomický systém je uplatňován ve vyspělých zemích (i v ČR)</vt:lpstr>
      <vt:lpstr>3. Jaký ekonomický systém je uplatňován ve vyspělých zemích (i v ČR)</vt:lpstr>
      <vt:lpstr>4. Využití práce kadeřníka pro vlastNÍ potřebu je:</vt:lpstr>
      <vt:lpstr>4. Využití práce kadeřníka pro vlastNÍ potřebu je:</vt:lpstr>
      <vt:lpstr>5. Mezi výrobní zdroje nepatří:</vt:lpstr>
      <vt:lpstr>5. Mezi výrobní zdroje nepatří: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10</cp:revision>
  <dcterms:created xsi:type="dcterms:W3CDTF">2014-04-28T16:54:21Z</dcterms:created>
  <dcterms:modified xsi:type="dcterms:W3CDTF">2014-09-30T07:23:25Z</dcterms:modified>
</cp:coreProperties>
</file>