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206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a pochopení probírané látky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</a:t>
            </a:r>
            <a:r>
              <a:rPr lang="cs-CZ" dirty="0" smtClean="0"/>
              <a:t>a procvičení na </a:t>
            </a:r>
            <a:r>
              <a:rPr lang="cs-CZ" smtClean="0"/>
              <a:t>praktických příkladech.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6</a:t>
            </a:r>
            <a:r>
              <a:rPr lang="cs-CZ" sz="3600" smtClean="0"/>
              <a:t>. </a:t>
            </a:r>
            <a:r>
              <a:rPr lang="cs-CZ" sz="3600" dirty="0" smtClean="0"/>
              <a:t>Zboží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02569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Zboží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507288" cy="4873752"/>
          </a:xfrm>
        </p:spPr>
        <p:txBody>
          <a:bodyPr/>
          <a:lstStyle/>
          <a:p>
            <a:r>
              <a:rPr lang="cs-CZ" dirty="0" smtClean="0"/>
              <a:t>pouze </a:t>
            </a:r>
            <a:r>
              <a:rPr lang="cs-CZ" dirty="0"/>
              <a:t>takový produkt (služba nebo hodnota), který je jiným ekonomickým subjektem uznán jako hodnota uspokojující jeho potřeby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Prostřednictvím </a:t>
            </a:r>
            <a:r>
              <a:rPr lang="cs-CZ" b="1" dirty="0"/>
              <a:t>trhu dochází ke směně nabízeného </a:t>
            </a:r>
            <a:r>
              <a:rPr lang="cs-CZ" b="1" dirty="0" smtClean="0"/>
              <a:t>zboží </a:t>
            </a:r>
            <a:r>
              <a:rPr lang="cs-CZ" b="1" dirty="0"/>
              <a:t>za jinou hodnotu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6" name="Picture 2" descr="C:\Users\Pavlína\AppData\Local\Microsoft\Windows\Temporary Internet Files\Content.IE5\H9XM6RMA\MC9002327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509120"/>
            <a:ext cx="2604380" cy="137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808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Zboží má dvě </a:t>
            </a:r>
            <a:r>
              <a:rPr lang="cs-CZ" b="1" dirty="0" smtClean="0"/>
              <a:t>hodnoty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Užitná</a:t>
            </a:r>
            <a:r>
              <a:rPr lang="cs-CZ" dirty="0" smtClean="0"/>
              <a:t> </a:t>
            </a:r>
            <a:r>
              <a:rPr lang="cs-CZ" dirty="0"/>
              <a:t>– určitému zájemci splní jeho potřeby</a:t>
            </a:r>
          </a:p>
          <a:p>
            <a:pPr lvl="1"/>
            <a:r>
              <a:rPr lang="cs-CZ" sz="2400" dirty="0"/>
              <a:t>Závisí na příslušnosti k určité skupině obyvatel, na věku, postavení,…</a:t>
            </a:r>
          </a:p>
          <a:p>
            <a:pPr lvl="1"/>
            <a:r>
              <a:rPr lang="cs-CZ" sz="2400" dirty="0"/>
              <a:t>Mění se vzhledem k podmínkám a okolnostem</a:t>
            </a:r>
          </a:p>
          <a:p>
            <a:pPr lvl="0"/>
            <a:r>
              <a:rPr lang="cs-CZ" b="1" dirty="0"/>
              <a:t>Směnná</a:t>
            </a:r>
            <a:r>
              <a:rPr lang="cs-CZ" dirty="0"/>
              <a:t> – kvantitativní vyjádření hodnoty nabízeného zboží v poměru k jiné hodnotě</a:t>
            </a:r>
          </a:p>
          <a:p>
            <a:pPr lvl="1"/>
            <a:r>
              <a:rPr lang="cs-CZ" sz="2400" dirty="0"/>
              <a:t>Dnes obvykle vyjádřeno v penězích</a:t>
            </a:r>
          </a:p>
          <a:p>
            <a:pPr lvl="1"/>
            <a:r>
              <a:rPr lang="cs-CZ" sz="2400" dirty="0"/>
              <a:t>Po dosažení vzájemné dohody dochází ke koupi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/>
              <a:t>Cena zboží</a:t>
            </a:r>
            <a:r>
              <a:rPr lang="cs-CZ" dirty="0"/>
              <a:t> = vyjádření tržní hodnoty v penězích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0226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Popřemýšlejte, jak spolu souvisí oblast, kde žijete, a směnná a užitná hodnota konkrétního zboží.</a:t>
            </a:r>
          </a:p>
          <a:p>
            <a:endParaRPr lang="cs-CZ" dirty="0"/>
          </a:p>
          <a:p>
            <a:r>
              <a:rPr lang="cs-CZ" dirty="0" smtClean="0"/>
              <a:t>Typ: voda, </a:t>
            </a:r>
            <a:r>
              <a:rPr lang="cs-CZ" smtClean="0"/>
              <a:t>mobilní telefon, …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00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34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</TotalTime>
  <Words>104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Prezentace aplikace PowerPoint</vt:lpstr>
      <vt:lpstr>Obecná ekonomie</vt:lpstr>
      <vt:lpstr>Zboží</vt:lpstr>
      <vt:lpstr>Zboží má dvě hodnoty</vt:lpstr>
      <vt:lpstr>Úkol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5</cp:revision>
  <dcterms:created xsi:type="dcterms:W3CDTF">2014-04-28T16:54:21Z</dcterms:created>
  <dcterms:modified xsi:type="dcterms:W3CDTF">2014-05-26T17:23:15Z</dcterms:modified>
</cp:coreProperties>
</file>