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210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opakování probrané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</a:t>
            </a:r>
            <a:r>
              <a:rPr lang="cs-CZ" dirty="0" smtClean="0"/>
              <a:t>jako</a:t>
            </a:r>
            <a:r>
              <a:rPr lang="cs-CZ" dirty="0" smtClean="0"/>
              <a:t> </a:t>
            </a:r>
            <a:r>
              <a:rPr lang="cs-CZ" dirty="0"/>
              <a:t>opakování probrané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003322"/>
            <a:ext cx="6478488" cy="1371600"/>
          </a:xfrm>
        </p:spPr>
        <p:txBody>
          <a:bodyPr/>
          <a:lstStyle/>
          <a:p>
            <a:r>
              <a:rPr lang="cs-CZ" sz="3600" smtClean="0"/>
              <a:t>10. </a:t>
            </a:r>
            <a:r>
              <a:rPr lang="cs-CZ" sz="3600" dirty="0" smtClean="0"/>
              <a:t>Opakování 6-9</a:t>
            </a:r>
            <a:endParaRPr lang="cs-CZ" sz="3600" dirty="0"/>
          </a:p>
          <a:p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0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dirty="0" smtClean="0"/>
              <a:t>V následujících větách doplňte chybějící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2276872"/>
            <a:ext cx="7467600" cy="28369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/>
              <a:t>Prostřednictvím trhu dochází ke </a:t>
            </a:r>
            <a:r>
              <a:rPr lang="cs-CZ" sz="4000" b="1" dirty="0" smtClean="0"/>
              <a:t>……. </a:t>
            </a:r>
            <a:r>
              <a:rPr lang="cs-CZ" sz="4000" b="1" dirty="0"/>
              <a:t>nabízeného zboží za jinou hodnotu.</a:t>
            </a: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9152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916832"/>
            <a:ext cx="7467600" cy="2836912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/>
              <a:t>Prostřednictvím trhu dochází ke </a:t>
            </a:r>
            <a:r>
              <a:rPr lang="cs-CZ" sz="4000" b="1" dirty="0">
                <a:solidFill>
                  <a:srgbClr val="FF0000"/>
                </a:solidFill>
              </a:rPr>
              <a:t>směně</a:t>
            </a:r>
            <a:r>
              <a:rPr lang="cs-CZ" sz="4000" b="1" dirty="0"/>
              <a:t> nabízeného zboží za jinou hodnotu.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35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484784"/>
            <a:ext cx="7467600" cy="3484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Zboží má dvě hodnoty, ………. </a:t>
            </a:r>
            <a:r>
              <a:rPr lang="cs-CZ" sz="6000" dirty="0"/>
              <a:t>a</a:t>
            </a:r>
            <a:r>
              <a:rPr lang="cs-CZ" sz="6000" dirty="0" smtClean="0"/>
              <a:t> směnnou.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0955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196752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Zboží má dvě hodnoty, </a:t>
            </a:r>
            <a:r>
              <a:rPr lang="cs-CZ" sz="6000" dirty="0" smtClean="0">
                <a:solidFill>
                  <a:srgbClr val="FF0000"/>
                </a:solidFill>
              </a:rPr>
              <a:t>užitnou</a:t>
            </a:r>
            <a:r>
              <a:rPr lang="cs-CZ" sz="6000" dirty="0" smtClean="0"/>
              <a:t> </a:t>
            </a:r>
            <a:r>
              <a:rPr lang="cs-CZ" sz="6000" dirty="0"/>
              <a:t>a</a:t>
            </a:r>
            <a:r>
              <a:rPr lang="cs-CZ" sz="6000" dirty="0" smtClean="0"/>
              <a:t> směnnou.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8018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836712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Rozhodujícím faktorem působícím na poptávku je …………….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5129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620688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Rozhodujícím </a:t>
            </a:r>
            <a:r>
              <a:rPr lang="cs-CZ" sz="6000" dirty="0"/>
              <a:t>faktorem </a:t>
            </a:r>
            <a:r>
              <a:rPr lang="cs-CZ" sz="6000" dirty="0" smtClean="0"/>
              <a:t>působícím na poptávku je </a:t>
            </a:r>
            <a:r>
              <a:rPr lang="cs-CZ" sz="6000" dirty="0" smtClean="0">
                <a:solidFill>
                  <a:srgbClr val="FF0000"/>
                </a:solidFill>
              </a:rPr>
              <a:t>cena</a:t>
            </a:r>
            <a:r>
              <a:rPr lang="cs-CZ" sz="6000" dirty="0" smtClean="0"/>
              <a:t>.</a:t>
            </a:r>
            <a:endParaRPr lang="cs-CZ" sz="6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23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764704"/>
            <a:ext cx="74676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dirty="0" smtClean="0"/>
              <a:t>Uveďte substituční výrobek k máslu.</a:t>
            </a:r>
          </a:p>
          <a:p>
            <a:pPr marL="0" indent="0">
              <a:buNone/>
            </a:pPr>
            <a:endParaRPr lang="cs-CZ" sz="5400" dirty="0" smtClean="0"/>
          </a:p>
          <a:p>
            <a:pPr marL="0" indent="0">
              <a:buNone/>
            </a:pPr>
            <a:r>
              <a:rPr lang="cs-CZ" sz="5400" dirty="0" smtClean="0"/>
              <a:t>Uveďte komplementární výrobek k automobilu.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2892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692696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/>
              <a:t>Uveďte substituční výrobek k máslu.</a:t>
            </a:r>
          </a:p>
          <a:p>
            <a:pPr marL="0" indent="0">
              <a:buNone/>
            </a:pPr>
            <a:r>
              <a:rPr lang="cs-CZ" sz="4800" dirty="0" smtClean="0"/>
              <a:t>(</a:t>
            </a:r>
            <a:r>
              <a:rPr lang="cs-CZ" sz="4800" dirty="0" smtClean="0">
                <a:solidFill>
                  <a:srgbClr val="FF0000"/>
                </a:solidFill>
              </a:rPr>
              <a:t>margarín</a:t>
            </a:r>
            <a:r>
              <a:rPr lang="cs-CZ" sz="4800" dirty="0" smtClean="0"/>
              <a:t>)</a:t>
            </a:r>
            <a:endParaRPr lang="cs-CZ" sz="4800" dirty="0"/>
          </a:p>
          <a:p>
            <a:pPr marL="0" indent="0">
              <a:buNone/>
            </a:pPr>
            <a:r>
              <a:rPr lang="cs-CZ" sz="4800" dirty="0"/>
              <a:t>Uveďte komplementární výrobek k automobilu.</a:t>
            </a:r>
          </a:p>
          <a:p>
            <a:pPr marL="0" indent="0">
              <a:buNone/>
            </a:pPr>
            <a:r>
              <a:rPr lang="cs-CZ" sz="4800" dirty="0" smtClean="0"/>
              <a:t>(</a:t>
            </a:r>
            <a:r>
              <a:rPr lang="cs-CZ" sz="4800" dirty="0" smtClean="0">
                <a:solidFill>
                  <a:srgbClr val="FF0000"/>
                </a:solidFill>
              </a:rPr>
              <a:t>pohonné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hmoty</a:t>
            </a:r>
            <a:r>
              <a:rPr lang="cs-CZ" sz="4800" dirty="0" smtClean="0"/>
              <a:t>)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3352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5617</TotalTime>
  <Words>116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Obecná ekonomie</vt:lpstr>
      <vt:lpstr>V následujících větách doplňte chybějící slova: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10</cp:revision>
  <dcterms:created xsi:type="dcterms:W3CDTF">2014-04-28T16:54:21Z</dcterms:created>
  <dcterms:modified xsi:type="dcterms:W3CDTF">2014-05-26T17:49:36Z</dcterms:modified>
</cp:coreProperties>
</file>