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310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343809" y="5634216"/>
            <a:ext cx="26853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 215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zopakování probrané látky.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</a:t>
            </a:r>
            <a:r>
              <a:rPr lang="cs-CZ" dirty="0" smtClean="0"/>
              <a:t>opakování probrané látky samostatně nebo ve skupinách.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003322"/>
            <a:ext cx="6478488" cy="1371600"/>
          </a:xfrm>
        </p:spPr>
        <p:txBody>
          <a:bodyPr/>
          <a:lstStyle/>
          <a:p>
            <a:r>
              <a:rPr lang="cs-CZ" sz="3600" dirty="0" smtClean="0"/>
              <a:t>15. Opakování 11-14</a:t>
            </a:r>
            <a:endParaRPr lang="cs-CZ" sz="3600" dirty="0"/>
          </a:p>
          <a:p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109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800" b="1" dirty="0"/>
              <a:t>Nabídka i </a:t>
            </a:r>
            <a:r>
              <a:rPr lang="cs-CZ" sz="4800" b="1" dirty="0" smtClean="0"/>
              <a:t>…………. </a:t>
            </a:r>
            <a:r>
              <a:rPr lang="cs-CZ" sz="4800" b="1" dirty="0"/>
              <a:t>jsou prostřednictvím </a:t>
            </a:r>
            <a:r>
              <a:rPr lang="cs-CZ" sz="4800" b="1" dirty="0" smtClean="0"/>
              <a:t>……….. </a:t>
            </a:r>
            <a:r>
              <a:rPr lang="cs-CZ" sz="4800" b="1" dirty="0"/>
              <a:t>neustále v pohybu.</a:t>
            </a:r>
            <a:endParaRPr lang="cs-CZ" sz="4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8572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692696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cs-CZ" sz="4800" b="1" dirty="0"/>
              <a:t>Nabídka </a:t>
            </a:r>
            <a:r>
              <a:rPr lang="cs-CZ" sz="4800" b="1" dirty="0" smtClean="0"/>
              <a:t>i </a:t>
            </a:r>
            <a:r>
              <a:rPr lang="cs-CZ" sz="4800" b="1" dirty="0" smtClean="0">
                <a:solidFill>
                  <a:srgbClr val="FF0000"/>
                </a:solidFill>
              </a:rPr>
              <a:t>poptávka</a:t>
            </a:r>
            <a:r>
              <a:rPr lang="cs-CZ" sz="4800" b="1" dirty="0" smtClean="0"/>
              <a:t> </a:t>
            </a:r>
            <a:r>
              <a:rPr lang="cs-CZ" sz="4800" b="1" dirty="0"/>
              <a:t>jsou prostřednictvím </a:t>
            </a:r>
            <a:r>
              <a:rPr lang="cs-CZ" sz="4800" b="1" dirty="0" smtClean="0">
                <a:solidFill>
                  <a:srgbClr val="FF0000"/>
                </a:solidFill>
              </a:rPr>
              <a:t>ceny</a:t>
            </a:r>
            <a:r>
              <a:rPr lang="cs-CZ" sz="4800" b="1" dirty="0" smtClean="0"/>
              <a:t> </a:t>
            </a:r>
            <a:r>
              <a:rPr lang="cs-CZ" sz="4800" b="1" dirty="0"/>
              <a:t>neustále v pohybu.</a:t>
            </a:r>
            <a:endParaRPr lang="cs-CZ" sz="4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6365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764704"/>
            <a:ext cx="7467600" cy="48737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5400" dirty="0" smtClean="0"/>
              <a:t>Členění trhů dle územního hlediska je na trh místní, …………, kontinentální a světový.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927383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836712"/>
            <a:ext cx="7467600" cy="48737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5800" dirty="0"/>
              <a:t>Členění trhů dle územního hlediska je na trh místní</a:t>
            </a:r>
            <a:r>
              <a:rPr lang="cs-CZ" sz="5800" dirty="0" smtClean="0"/>
              <a:t>, </a:t>
            </a:r>
            <a:r>
              <a:rPr lang="cs-CZ" sz="5800" dirty="0" smtClean="0">
                <a:solidFill>
                  <a:srgbClr val="FF0000"/>
                </a:solidFill>
              </a:rPr>
              <a:t>národní</a:t>
            </a:r>
            <a:r>
              <a:rPr lang="cs-CZ" sz="5800" dirty="0" smtClean="0"/>
              <a:t>, </a:t>
            </a:r>
            <a:r>
              <a:rPr lang="cs-CZ" sz="5800" dirty="0"/>
              <a:t>kontinentální a světový.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855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764704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Jiný výraz pro kvalitu půdy je ……………….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509579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836712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cs-CZ" sz="6000" dirty="0"/>
              <a:t>Jiný výraz pro kvalitu půdy </a:t>
            </a:r>
            <a:r>
              <a:rPr lang="cs-CZ" sz="6000" dirty="0" smtClean="0"/>
              <a:t>je </a:t>
            </a:r>
            <a:r>
              <a:rPr lang="cs-CZ" sz="6000" dirty="0" smtClean="0">
                <a:solidFill>
                  <a:srgbClr val="FF0000"/>
                </a:solidFill>
              </a:rPr>
              <a:t>bonita</a:t>
            </a:r>
            <a:r>
              <a:rPr lang="cs-CZ" sz="6000" dirty="0" smtClean="0"/>
              <a:t> </a:t>
            </a:r>
            <a:r>
              <a:rPr lang="cs-CZ" sz="6000" dirty="0" smtClean="0">
                <a:solidFill>
                  <a:srgbClr val="FF0000"/>
                </a:solidFill>
              </a:rPr>
              <a:t>půdy</a:t>
            </a:r>
            <a:r>
              <a:rPr lang="cs-CZ" sz="6000" dirty="0" smtClean="0"/>
              <a:t>.</a:t>
            </a:r>
            <a:endParaRPr lang="cs-CZ" sz="60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8062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836712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 smtClean="0"/>
              <a:t>Finanční trhy se dělí na trh ………… a trh …………….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85665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908720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cs-CZ" sz="5400" dirty="0"/>
              <a:t>Finanční trhy se dělí na </a:t>
            </a:r>
            <a:r>
              <a:rPr lang="cs-CZ" sz="5400" dirty="0" smtClean="0"/>
              <a:t>trh </a:t>
            </a:r>
            <a:r>
              <a:rPr lang="cs-CZ" sz="5400" dirty="0" smtClean="0">
                <a:solidFill>
                  <a:srgbClr val="FF0000"/>
                </a:solidFill>
              </a:rPr>
              <a:t>peněz</a:t>
            </a:r>
            <a:r>
              <a:rPr lang="cs-CZ" sz="5400" dirty="0" smtClean="0"/>
              <a:t> </a:t>
            </a:r>
            <a:r>
              <a:rPr lang="cs-CZ" sz="5400" dirty="0"/>
              <a:t>a trh </a:t>
            </a:r>
            <a:r>
              <a:rPr lang="cs-CZ" sz="5400" dirty="0" smtClean="0">
                <a:solidFill>
                  <a:srgbClr val="FF0000"/>
                </a:solidFill>
              </a:rPr>
              <a:t>cenných</a:t>
            </a:r>
            <a:r>
              <a:rPr lang="cs-CZ" sz="5400" dirty="0" smtClean="0"/>
              <a:t> </a:t>
            </a:r>
            <a:r>
              <a:rPr lang="cs-CZ" sz="5400" dirty="0" smtClean="0">
                <a:solidFill>
                  <a:srgbClr val="FF0000"/>
                </a:solidFill>
              </a:rPr>
              <a:t>papírů</a:t>
            </a:r>
            <a:r>
              <a:rPr lang="cs-CZ" sz="5400" dirty="0" smtClean="0"/>
              <a:t>.</a:t>
            </a:r>
            <a:endParaRPr lang="cs-CZ" sz="5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6317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</TotalTime>
  <Words>110</Words>
  <Application>Microsoft Office PowerPoint</Application>
  <PresentationFormat>Předvádění na obrazovce (4:3)</PresentationFormat>
  <Paragraphs>27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Prezentace aplikace PowerPoint</vt:lpstr>
      <vt:lpstr>Obecná ekonomie</vt:lpstr>
      <vt:lpstr>Doplňte: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Pavlína</cp:lastModifiedBy>
  <cp:revision>10</cp:revision>
  <dcterms:created xsi:type="dcterms:W3CDTF">2014-04-28T16:54:21Z</dcterms:created>
  <dcterms:modified xsi:type="dcterms:W3CDTF">2014-05-26T19:14:04Z</dcterms:modified>
</cp:coreProperties>
</file>