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VY_32_INOVACE_EP_216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 a pochopení probírané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16. Nedokonalosti tržního mechanismu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0080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Monopol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„jeden prodávající“</a:t>
            </a:r>
          </a:p>
          <a:p>
            <a:r>
              <a:rPr lang="cs-CZ" dirty="0" smtClean="0"/>
              <a:t>Vrcholná forma nedokonalé konkurence, při které na straně nabídky existuje pouze jedna nabízející firma</a:t>
            </a:r>
          </a:p>
          <a:p>
            <a:r>
              <a:rPr lang="cs-CZ" dirty="0" smtClean="0"/>
              <a:t>Dnes v moderní tržní ekonomice spíše výjimkou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Úkol: Zamyslete se, zda existuje v naší zemi monopol. Figuruje v některé oblasti stát?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902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monopolu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Administrativním zásahem státu</a:t>
            </a:r>
          </a:p>
          <a:p>
            <a:r>
              <a:rPr lang="cs-CZ" dirty="0" smtClean="0"/>
              <a:t>Určité společnosti bylo dáno výsadní právo obchodu, výroby či služeb</a:t>
            </a:r>
          </a:p>
          <a:p>
            <a:pPr marL="0" lvl="1" indent="0">
              <a:buNone/>
            </a:pPr>
            <a:endParaRPr lang="cs-CZ" dirty="0"/>
          </a:p>
          <a:p>
            <a:pPr marL="0" lvl="1" indent="0">
              <a:buNone/>
            </a:pPr>
            <a:r>
              <a:rPr lang="cs-CZ" sz="2400" dirty="0" smtClean="0"/>
              <a:t>2. Přirozenou cestou</a:t>
            </a:r>
          </a:p>
          <a:p>
            <a:pPr marL="342900" lvl="1" indent="-342900">
              <a:buFont typeface="Courier New" panose="02070309020205020404" pitchFamily="49" charset="0"/>
              <a:buChar char="o"/>
            </a:pPr>
            <a:r>
              <a:rPr lang="cs-CZ" sz="2400" dirty="0" smtClean="0"/>
              <a:t>Trh obsadí dominantní firma</a:t>
            </a:r>
          </a:p>
          <a:p>
            <a:pPr marL="342900" lvl="1" indent="-342900">
              <a:buFont typeface="Courier New" panose="02070309020205020404" pitchFamily="49" charset="0"/>
              <a:buChar char="o"/>
            </a:pPr>
            <a:endParaRPr lang="cs-CZ" sz="2400" dirty="0" smtClean="0"/>
          </a:p>
        </p:txBody>
      </p:sp>
      <p:pic>
        <p:nvPicPr>
          <p:cNvPr id="1026" name="Picture 2" descr="C:\Users\Pavlína\AppData\Local\Microsoft\Windows\Temporary Internet Files\Content.IE5\VCME0FYG\MP9004393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56992"/>
            <a:ext cx="2069666" cy="197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4386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monopolu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Výrobce sám určuje vysokou cenu</a:t>
            </a:r>
          </a:p>
          <a:p>
            <a:r>
              <a:rPr lang="cs-CZ" dirty="0" smtClean="0"/>
              <a:t>Přestává fungovat tržní mechanismus</a:t>
            </a:r>
          </a:p>
          <a:p>
            <a:r>
              <a:rPr lang="cs-CZ" dirty="0" smtClean="0"/>
              <a:t>Výrobce nic nenutí k vyšším nárokům na kvalitu</a:t>
            </a:r>
          </a:p>
          <a:p>
            <a:r>
              <a:rPr lang="cs-CZ" dirty="0" smtClean="0"/>
              <a:t>Výrobce nic nenutí k zvyšování objemu nabídky</a:t>
            </a:r>
          </a:p>
          <a:p>
            <a:r>
              <a:rPr lang="cs-CZ" dirty="0" smtClean="0"/>
              <a:t>Monopol nehospodaří efektivně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230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 sloužící k omezení činnosti a vlivu monopolu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Preventivní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– legislativa</a:t>
            </a:r>
          </a:p>
          <a:p>
            <a:r>
              <a:rPr lang="cs-CZ" dirty="0" smtClean="0"/>
              <a:t>Průběžné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kontrola cen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založení nového konkurenčního podniku</a:t>
            </a:r>
          </a:p>
          <a:p>
            <a:r>
              <a:rPr lang="cs-CZ" dirty="0" smtClean="0"/>
              <a:t>Následné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sankce při porušení volné soutěže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037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1328</TotalTime>
  <Words>142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Obecná ekonomie</vt:lpstr>
      <vt:lpstr>Monopol</vt:lpstr>
      <vt:lpstr>Vznik monopolu</vt:lpstr>
      <vt:lpstr>Výhody monopolu</vt:lpstr>
      <vt:lpstr>Metody sloužící k omezení činnosti a vlivu monopolu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8</cp:revision>
  <dcterms:created xsi:type="dcterms:W3CDTF">2014-04-28T16:54:21Z</dcterms:created>
  <dcterms:modified xsi:type="dcterms:W3CDTF">2014-09-30T08:27:48Z</dcterms:modified>
</cp:coreProperties>
</file>