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zso.cz/csu/redakce.nsf/i/mira_inflace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343809" y="5634216"/>
            <a:ext cx="26853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VY_32_INOVACE_EP_218  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do hodiny a vyhledání informací k tématu na internetu.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</a:t>
            </a:r>
            <a:r>
              <a:rPr lang="cs-CZ" dirty="0" smtClean="0"/>
              <a:t>a k samostatnému úkolu z využitím ICT.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18. Inflace 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2794704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Inflace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trvalý </a:t>
            </a:r>
            <a:r>
              <a:rPr lang="cs-CZ" dirty="0"/>
              <a:t>projev tržního hospodářství</a:t>
            </a:r>
          </a:p>
          <a:p>
            <a:pPr lvl="0"/>
            <a:r>
              <a:rPr lang="cs-CZ" dirty="0"/>
              <a:t>je spjata s fungováním principu trhu</a:t>
            </a:r>
          </a:p>
          <a:p>
            <a:pPr lvl="0"/>
            <a:r>
              <a:rPr lang="cs-CZ" dirty="0"/>
              <a:t>doprovodný jev existence tržní ekonomiky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b="1" dirty="0" smtClean="0"/>
              <a:t>ekonomický </a:t>
            </a:r>
            <a:r>
              <a:rPr lang="cs-CZ" b="1" dirty="0"/>
              <a:t>jev, který označuje všeobecný růst cenové hladiny neboli snížení kupní síly peněz</a:t>
            </a:r>
            <a:endParaRPr lang="cs-CZ" dirty="0"/>
          </a:p>
          <a:p>
            <a:r>
              <a:rPr lang="cs-CZ" b="1" dirty="0" smtClean="0"/>
              <a:t>projev </a:t>
            </a:r>
            <a:r>
              <a:rPr lang="cs-CZ" b="1" dirty="0"/>
              <a:t>určité nerovnováhy mezi zdroji a potřebami, která se navenek projevuje jako vzestup cenové hladiny za určité časové </a:t>
            </a:r>
            <a:r>
              <a:rPr lang="cs-CZ" b="1" dirty="0" smtClean="0"/>
              <a:t>období (</a:t>
            </a:r>
            <a:r>
              <a:rPr lang="cs-CZ" b="1" dirty="0"/>
              <a:t>měsíc, rok)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31865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Růst cenové hladiny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měří </a:t>
            </a:r>
            <a:r>
              <a:rPr lang="cs-CZ" dirty="0"/>
              <a:t>se podle pevně stanoveného souboru zboží a služeb – </a:t>
            </a:r>
            <a:r>
              <a:rPr lang="cs-CZ" b="1" dirty="0"/>
              <a:t>spotřebitelský koš</a:t>
            </a:r>
            <a:endParaRPr lang="cs-CZ" dirty="0"/>
          </a:p>
          <a:p>
            <a:pPr lvl="0"/>
            <a:r>
              <a:rPr lang="cs-CZ" dirty="0"/>
              <a:t>zahrnují se do něj řádově stovky druhů</a:t>
            </a:r>
          </a:p>
          <a:p>
            <a:pPr lvl="0"/>
            <a:r>
              <a:rPr lang="cs-CZ" b="1" dirty="0"/>
              <a:t>trvalý</a:t>
            </a:r>
            <a:r>
              <a:rPr lang="cs-CZ" dirty="0"/>
              <a:t> vzestup hladiny cen spotřebitelského koše je ukazatelem inflace v daném státě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69997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Měření </a:t>
            </a:r>
            <a:r>
              <a:rPr lang="cs-CZ" b="1" dirty="0" smtClean="0"/>
              <a:t>inflace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používáme </a:t>
            </a:r>
            <a:r>
              <a:rPr lang="cs-CZ" dirty="0"/>
              <a:t>různé indexy</a:t>
            </a:r>
          </a:p>
          <a:p>
            <a:pPr lvl="0"/>
            <a:r>
              <a:rPr lang="cs-CZ" dirty="0"/>
              <a:t>nejpoužívanější – </a:t>
            </a:r>
            <a:r>
              <a:rPr lang="cs-CZ" b="1" dirty="0"/>
              <a:t>index spotřebitelských </a:t>
            </a:r>
            <a:r>
              <a:rPr lang="cs-CZ" b="1" dirty="0" smtClean="0"/>
              <a:t>cen</a:t>
            </a:r>
          </a:p>
          <a:p>
            <a:r>
              <a:rPr lang="cs-CZ" dirty="0"/>
              <a:t>míra inflace se udává v %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CPI </a:t>
            </a:r>
            <a:r>
              <a:rPr lang="cs-CZ" dirty="0"/>
              <a:t>– index spotřebitelských cen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365104"/>
            <a:ext cx="3057240" cy="8734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550674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Zjistěte jaká byla inflace v předešlém roce. Využijte internet.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www.czso.cz/csu/redakce.nsf/i/mira_inflace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84635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Vznik </a:t>
            </a:r>
            <a:r>
              <a:rPr lang="cs-CZ" b="1" dirty="0" smtClean="0"/>
              <a:t>inflace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b="1" dirty="0" smtClean="0"/>
              <a:t>inflace </a:t>
            </a:r>
            <a:r>
              <a:rPr lang="cs-CZ" b="1" dirty="0"/>
              <a:t>tažená poptávkou</a:t>
            </a:r>
            <a:r>
              <a:rPr lang="cs-CZ" dirty="0"/>
              <a:t> – nadměrné úvěry, snižování daní, zvyšování státních </a:t>
            </a:r>
            <a:r>
              <a:rPr lang="cs-CZ" dirty="0" smtClean="0"/>
              <a:t>výdajů</a:t>
            </a:r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b="1" dirty="0"/>
              <a:t>inflace tlačená náklady</a:t>
            </a:r>
            <a:r>
              <a:rPr lang="cs-CZ" dirty="0"/>
              <a:t> – nadměrný růst nákladových položek</a:t>
            </a:r>
          </a:p>
          <a:p>
            <a:pPr lvl="1"/>
            <a:r>
              <a:rPr lang="cs-CZ" sz="2400" dirty="0"/>
              <a:t>neúměrný růst mezd, růst cen strategických surovin, zvýšené množství výrobků za stejný časový úsek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84633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25993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</TotalTime>
  <Words>141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Snímek 2</vt:lpstr>
      <vt:lpstr>Obecná ekonomie</vt:lpstr>
      <vt:lpstr>Inflace</vt:lpstr>
      <vt:lpstr>Růst cenové hladiny </vt:lpstr>
      <vt:lpstr>Měření inflace</vt:lpstr>
      <vt:lpstr>úkol</vt:lpstr>
      <vt:lpstr>Vznik inflace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7</cp:revision>
  <dcterms:created xsi:type="dcterms:W3CDTF">2014-04-28T16:54:21Z</dcterms:created>
  <dcterms:modified xsi:type="dcterms:W3CDTF">2014-09-30T08:30:28Z</dcterms:modified>
</cp:coreProperties>
</file>