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D0D241-1D84-490D-B068-A934C5051B3D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9601D56-F65A-41EC-8998-654EEE49EEE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343809" y="5634216"/>
            <a:ext cx="26853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 220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zopakování probrané látky.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</a:t>
            </a:r>
            <a:r>
              <a:rPr lang="cs-CZ" dirty="0" smtClean="0"/>
              <a:t>jako opakování probrané látky.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85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003322"/>
            <a:ext cx="6478488" cy="1371600"/>
          </a:xfrm>
        </p:spPr>
        <p:txBody>
          <a:bodyPr/>
          <a:lstStyle/>
          <a:p>
            <a:r>
              <a:rPr lang="cs-CZ" sz="3600" dirty="0" smtClean="0"/>
              <a:t>20. </a:t>
            </a:r>
            <a:r>
              <a:rPr lang="cs-CZ" sz="3600" smtClean="0"/>
              <a:t>Opakování 16-19</a:t>
            </a:r>
            <a:endParaRPr lang="cs-CZ" sz="3600" dirty="0"/>
          </a:p>
          <a:p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0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764704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/>
              <a:t>Vyjmenujte hlavní nedokonalosti tržního mechanizmu.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85956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836712"/>
            <a:ext cx="7467600" cy="4873752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Monopol</a:t>
            </a:r>
          </a:p>
          <a:p>
            <a:r>
              <a:rPr lang="cs-CZ" sz="5400" dirty="0" smtClean="0">
                <a:solidFill>
                  <a:srgbClr val="FF0000"/>
                </a:solidFill>
              </a:rPr>
              <a:t>Nezaměstnanost</a:t>
            </a:r>
          </a:p>
          <a:p>
            <a:r>
              <a:rPr lang="cs-CZ" sz="5400" dirty="0">
                <a:solidFill>
                  <a:srgbClr val="FF0000"/>
                </a:solidFill>
              </a:rPr>
              <a:t>I</a:t>
            </a:r>
            <a:r>
              <a:rPr lang="cs-CZ" sz="5400" dirty="0" smtClean="0">
                <a:solidFill>
                  <a:srgbClr val="FF0000"/>
                </a:solidFill>
              </a:rPr>
              <a:t>nflace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3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836712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/>
              <a:t>Uveďte alespoň tři příčiny nedokonalé konkurence na trhu práce.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10663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908720"/>
            <a:ext cx="7467600" cy="4873752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/>
              <a:t>malá možnost náhrady studia a přípravy</a:t>
            </a:r>
          </a:p>
          <a:p>
            <a:pPr lvl="0"/>
            <a:r>
              <a:rPr lang="cs-CZ" dirty="0"/>
              <a:t>demografické a sociální faktory (struktura obyvatelstva)</a:t>
            </a:r>
          </a:p>
          <a:p>
            <a:pPr lvl="0"/>
            <a:r>
              <a:rPr lang="cs-CZ" dirty="0"/>
              <a:t>trh práce je svázán četnými zákony, předpisy, formálními postupy</a:t>
            </a:r>
          </a:p>
          <a:p>
            <a:pPr lvl="0"/>
            <a:r>
              <a:rPr lang="cs-CZ" dirty="0"/>
              <a:t>pro globální změnu profesního zaměření obyvatelstva  je nutný určitý čas</a:t>
            </a:r>
          </a:p>
          <a:p>
            <a:pPr lvl="0"/>
            <a:r>
              <a:rPr lang="cs-CZ" dirty="0"/>
              <a:t>malá pružnost poptávky a nabídky na trhu práce</a:t>
            </a:r>
          </a:p>
          <a:p>
            <a:pPr lvl="0"/>
            <a:r>
              <a:rPr lang="cs-CZ" dirty="0"/>
              <a:t>cena pracovní síly je pod vlivem sociálních, politických a ekonomických faktorů nepohyblivá směrem dolů</a:t>
            </a:r>
          </a:p>
          <a:p>
            <a:r>
              <a:rPr lang="cs-CZ" dirty="0" smtClean="0"/>
              <a:t>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876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908720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/>
              <a:t>Typy inflace podle ročního vzestupu míry </a:t>
            </a:r>
            <a:r>
              <a:rPr lang="cs-CZ" sz="6000" dirty="0" smtClean="0"/>
              <a:t>inflace jsou: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87255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980728"/>
            <a:ext cx="7467600" cy="487375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Mírná</a:t>
            </a:r>
          </a:p>
          <a:p>
            <a:r>
              <a:rPr lang="cs-CZ" sz="6000" dirty="0" smtClean="0">
                <a:solidFill>
                  <a:srgbClr val="FF0000"/>
                </a:solidFill>
              </a:rPr>
              <a:t>Pádivá</a:t>
            </a:r>
          </a:p>
          <a:p>
            <a:r>
              <a:rPr lang="cs-CZ" sz="6000" dirty="0" smtClean="0">
                <a:solidFill>
                  <a:srgbClr val="FF0000"/>
                </a:solidFill>
              </a:rPr>
              <a:t>Hyperinflace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7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113</Words>
  <Application>Microsoft Office PowerPoint</Application>
  <PresentationFormat>Předvádění na obrazovce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Prezentace aplikace PowerPoint</vt:lpstr>
      <vt:lpstr>Obecná ekonomie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Pavlína</cp:lastModifiedBy>
  <cp:revision>12</cp:revision>
  <dcterms:created xsi:type="dcterms:W3CDTF">2014-04-28T16:54:21Z</dcterms:created>
  <dcterms:modified xsi:type="dcterms:W3CDTF">2014-05-26T19:18:57Z</dcterms:modified>
</cp:coreProperties>
</file>