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57" r:id="rId3"/>
    <p:sldId id="261" r:id="rId4"/>
    <p:sldId id="260" r:id="rId5"/>
    <p:sldId id="263" r:id="rId6"/>
    <p:sldId id="256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BDDD7-F451-417E-AFD7-5770E6C3D3A2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9F7B53-F29B-4B4C-9D24-72A7809D8F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30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339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83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44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455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677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933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017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5915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010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705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653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30.9.2014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289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2F8015D-F95C-4794-A71D-9F9AB4100237}" type="datetimeFigureOut">
              <a:rPr lang="cs-CZ" smtClean="0"/>
              <a:t>30.9.2014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ED05AAD-5093-49C4-B562-636D02461B8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470293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 velkého, pro malého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4_01_Pro velkého, pro malého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22.9.2014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paměť a určují slovní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druhy, pracují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textem.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2670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usic"/>
          <p:cNvSpPr>
            <a:spLocks noEditPoints="1" noChangeArrowheads="1"/>
          </p:cNvSpPr>
          <p:nvPr/>
        </p:nvSpPr>
        <p:spPr bwMode="auto">
          <a:xfrm>
            <a:off x="611560" y="260649"/>
            <a:ext cx="7128792" cy="6480720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6726" y="1196752"/>
            <a:ext cx="8229600" cy="1143000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cs-CZ" b="1" u="sng" dirty="0" smtClean="0"/>
              <a:t>Přečti text písně</a:t>
            </a:r>
            <a:br>
              <a:rPr lang="cs-CZ" b="1" u="sng" dirty="0" smtClean="0"/>
            </a:br>
            <a:r>
              <a:rPr lang="cs-CZ" sz="5600" b="1" u="sng" dirty="0">
                <a:solidFill>
                  <a:prstClr val="black"/>
                </a:solidFill>
                <a:ea typeface="+mn-ea"/>
                <a:cs typeface="+mn-cs"/>
              </a:rPr>
              <a:t>Pro velkého, pro malého</a:t>
            </a:r>
            <a:r>
              <a:rPr lang="cs-CZ" sz="4600" dirty="0">
                <a:solidFill>
                  <a:srgbClr val="1F497D">
                    <a:lumMod val="75000"/>
                  </a:srgbClr>
                </a:solidFill>
                <a:ea typeface="+mn-ea"/>
                <a:cs typeface="+mn-cs"/>
              </a:rPr>
              <a:t/>
            </a:r>
            <a:br>
              <a:rPr lang="cs-CZ" sz="4600" dirty="0">
                <a:solidFill>
                  <a:srgbClr val="1F497D">
                    <a:lumMod val="75000"/>
                  </a:srgbClr>
                </a:solidFill>
                <a:ea typeface="+mn-ea"/>
                <a:cs typeface="+mn-cs"/>
              </a:rPr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lvl="0" indent="0" algn="ctr">
              <a:buNone/>
            </a:pPr>
            <a:r>
              <a:rPr lang="cs-CZ" sz="4400" b="1" dirty="0" smtClean="0">
                <a:solidFill>
                  <a:srgbClr val="1F497D">
                    <a:lumMod val="75000"/>
                  </a:srgbClr>
                </a:solidFill>
              </a:rPr>
              <a:t>Pro </a:t>
            </a:r>
            <a:r>
              <a:rPr lang="cs-CZ" sz="4400" b="1" dirty="0">
                <a:solidFill>
                  <a:srgbClr val="1F497D">
                    <a:lumMod val="75000"/>
                  </a:srgbClr>
                </a:solidFill>
              </a:rPr>
              <a:t>velkého, pro malého</a:t>
            </a:r>
          </a:p>
          <a:p>
            <a:pPr marL="0" lvl="0" indent="0" algn="ctr">
              <a:buNone/>
            </a:pPr>
            <a:r>
              <a:rPr lang="cs-CZ" sz="4400" b="1" dirty="0">
                <a:solidFill>
                  <a:srgbClr val="1F497D">
                    <a:lumMod val="75000"/>
                  </a:srgbClr>
                </a:solidFill>
              </a:rPr>
              <a:t>Pán dost práce má. Když své síly dnes</a:t>
            </a:r>
          </a:p>
          <a:p>
            <a:pPr marL="0" lvl="0" indent="0" algn="ctr">
              <a:buNone/>
            </a:pPr>
            <a:r>
              <a:rPr lang="cs-CZ" sz="4400" b="1" dirty="0">
                <a:solidFill>
                  <a:srgbClr val="1F497D">
                    <a:lumMod val="75000"/>
                  </a:srgbClr>
                </a:solidFill>
              </a:rPr>
              <a:t>jemu nabídneš, hned tě zaměstná.</a:t>
            </a:r>
          </a:p>
          <a:p>
            <a:pPr marL="0" lvl="0" indent="0" algn="ctr">
              <a:buNone/>
            </a:pPr>
            <a:r>
              <a:rPr lang="cs-CZ" sz="4400" b="1" dirty="0">
                <a:solidFill>
                  <a:srgbClr val="1F497D">
                    <a:lumMod val="75000"/>
                  </a:srgbClr>
                </a:solidFill>
              </a:rPr>
              <a:t>Ty se ptáš, co dělat máš pro svého Spasitele: Zpívej o něm, vyprávěj, ať se ti kdo se chce směje</a:t>
            </a:r>
            <a:endParaRPr lang="cs-CZ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395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603448"/>
            <a:ext cx="8229600" cy="1600200"/>
          </a:xfrm>
        </p:spPr>
        <p:txBody>
          <a:bodyPr/>
          <a:lstStyle/>
          <a:p>
            <a:r>
              <a:rPr lang="cs-CZ" sz="4400" b="1" u="sng" dirty="0" smtClean="0"/>
              <a:t>Doplň do textu chybějící slova</a:t>
            </a:r>
            <a:endParaRPr lang="cs-CZ" sz="4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84584" y="1268760"/>
            <a:ext cx="6591672" cy="5589240"/>
          </a:xfrm>
        </p:spPr>
        <p:txBody>
          <a:bodyPr>
            <a:normAutofit fontScale="92500"/>
          </a:bodyPr>
          <a:lstStyle/>
          <a:p>
            <a:pPr marL="0" lvl="0" indent="0" algn="ctr">
              <a:buNone/>
            </a:pP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Pro velkého, pro malého</a:t>
            </a:r>
          </a:p>
          <a:p>
            <a:pPr marL="0" lvl="0" indent="0" algn="ctr">
              <a:buNone/>
            </a:pP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Pán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dost práce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____.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Když své síly dnes</a:t>
            </a:r>
          </a:p>
          <a:p>
            <a:pPr marL="0" lvl="0" indent="0" algn="ctr">
              <a:buNone/>
            </a:pP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jemu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__________,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hned tě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__________.</a:t>
            </a:r>
            <a:endParaRPr lang="cs-CZ" sz="4000" dirty="0">
              <a:solidFill>
                <a:srgbClr val="1F497D">
                  <a:lumMod val="75000"/>
                </a:srgbClr>
              </a:solidFill>
            </a:endParaRPr>
          </a:p>
          <a:p>
            <a:pPr marL="0" lvl="0" indent="0" algn="ctr">
              <a:buNone/>
            </a:pP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Ty se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______,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co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máš pro svého Spasitele: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_______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o něm,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__________, </a:t>
            </a:r>
            <a:r>
              <a:rPr lang="cs-CZ" sz="4000" dirty="0">
                <a:solidFill>
                  <a:srgbClr val="1F497D">
                    <a:lumMod val="75000"/>
                  </a:srgbClr>
                </a:solidFill>
              </a:rPr>
              <a:t>ať se ti kdo se chce </a:t>
            </a:r>
            <a:r>
              <a:rPr lang="cs-CZ" sz="4000" dirty="0" smtClean="0">
                <a:solidFill>
                  <a:srgbClr val="1F497D">
                    <a:lumMod val="75000"/>
                  </a:srgbClr>
                </a:solidFill>
              </a:rPr>
              <a:t>_______.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85040" y="5805264"/>
            <a:ext cx="2339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vyprávěj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67080" y="1976822"/>
            <a:ext cx="22461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nabídneš</a:t>
            </a:r>
          </a:p>
        </p:txBody>
      </p:sp>
      <p:sp>
        <p:nvSpPr>
          <p:cNvPr id="6" name="Obdélník 5"/>
          <p:cNvSpPr/>
          <p:nvPr/>
        </p:nvSpPr>
        <p:spPr>
          <a:xfrm>
            <a:off x="7668344" y="3208338"/>
            <a:ext cx="8947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má</a:t>
            </a:r>
          </a:p>
        </p:txBody>
      </p:sp>
      <p:sp>
        <p:nvSpPr>
          <p:cNvPr id="7" name="Obdélník 6"/>
          <p:cNvSpPr/>
          <p:nvPr/>
        </p:nvSpPr>
        <p:spPr>
          <a:xfrm>
            <a:off x="6629156" y="1242611"/>
            <a:ext cx="24515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zaměstná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448059" y="2684708"/>
            <a:ext cx="13147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dělat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217721" y="4434578"/>
            <a:ext cx="15448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srgbClr val="FF0000"/>
                </a:solidFill>
              </a:rPr>
              <a:t>zpívej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359202" y="5140115"/>
            <a:ext cx="12618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ptáš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136059" y="3916224"/>
            <a:ext cx="15953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směje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798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8.17761E-6 L -0.37083 -0.20282 " pathEditMode="relative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38575E-6 L -0.52153 0.15148 " pathEditMode="relative" ptsTypes="AA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2.11841E-6 L -0.46754 0.35245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5717E-6 L -0.61389 -0.12304 " pathEditMode="relative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8.59389E-6 L -0.3507 0.23566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20814E-6 L -0.2309 0.05736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6.91027E-6 L -0.46146 -0.05135 " pathEditMode="relative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5.06938E-6 L -0.31527 0.30527 " pathEditMode="relative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36676"/>
            <a:ext cx="8229600" cy="16002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Jakým slovním druhem označujeme všechna chybějící slova z předešlého cvičení? Vyber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32409" y="2409223"/>
            <a:ext cx="273630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Přídavná jména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932355" y="5157192"/>
            <a:ext cx="244827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S</a:t>
            </a:r>
            <a:r>
              <a:rPr lang="cs-CZ" sz="4800" dirty="0" smtClean="0"/>
              <a:t>lovesa</a:t>
            </a:r>
            <a:endParaRPr lang="cs-CZ" sz="4800" dirty="0"/>
          </a:p>
        </p:txBody>
      </p:sp>
      <p:sp>
        <p:nvSpPr>
          <p:cNvPr id="8" name="Obdélník 7"/>
          <p:cNvSpPr/>
          <p:nvPr/>
        </p:nvSpPr>
        <p:spPr>
          <a:xfrm>
            <a:off x="4910979" y="4489916"/>
            <a:ext cx="2736304" cy="153137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Co lidé, zvířata a věci dělají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4904352" y="3023730"/>
            <a:ext cx="2503256" cy="108012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Jaký, který, čí se ptáš</a:t>
            </a:r>
            <a:endParaRPr lang="cs-CZ" sz="3600" dirty="0"/>
          </a:p>
        </p:txBody>
      </p:sp>
      <p:cxnSp>
        <p:nvCxnSpPr>
          <p:cNvPr id="5" name="Přímá spojnice se šipkou 4"/>
          <p:cNvCxnSpPr>
            <a:stCxn id="4" idx="3"/>
          </p:cNvCxnSpPr>
          <p:nvPr/>
        </p:nvCxnSpPr>
        <p:spPr>
          <a:xfrm>
            <a:off x="3568713" y="3129303"/>
            <a:ext cx="1224136" cy="32403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7" idx="3"/>
          </p:cNvCxnSpPr>
          <p:nvPr/>
        </p:nvCxnSpPr>
        <p:spPr>
          <a:xfrm flipV="1">
            <a:off x="3380627" y="5157192"/>
            <a:ext cx="144016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2464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772400" cy="849337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/>
              <a:t/>
            </a:r>
            <a:br>
              <a:rPr lang="cs-CZ" sz="5400" b="1" u="sng" dirty="0" smtClean="0"/>
            </a:br>
            <a:r>
              <a:rPr lang="cs-CZ" sz="5300" b="1" u="sng" dirty="0">
                <a:solidFill>
                  <a:prstClr val="black"/>
                </a:solidFill>
              </a:rPr>
              <a:t>Najdi v textu </a:t>
            </a:r>
            <a:r>
              <a:rPr lang="cs-CZ" sz="5300" b="1" u="sng" dirty="0" smtClean="0">
                <a:solidFill>
                  <a:prstClr val="black"/>
                </a:solidFill>
              </a:rPr>
              <a:t>vetřelce</a:t>
            </a:r>
            <a:br>
              <a:rPr lang="cs-CZ" sz="5300" b="1" u="sng" dirty="0" smtClean="0">
                <a:solidFill>
                  <a:prstClr val="black"/>
                </a:solidFill>
              </a:rPr>
            </a:br>
            <a:r>
              <a:rPr lang="cs-CZ" sz="5300" b="1" dirty="0" smtClean="0">
                <a:solidFill>
                  <a:srgbClr val="0070C0"/>
                </a:solidFill>
              </a:rPr>
              <a:t>Pro velkého, pro malého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748464" cy="530120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      Pán dost práce má. Když své síly dnes       </a:t>
            </a:r>
          </a:p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jemu nabídneš, hned tě  zaměstná.</a:t>
            </a:r>
          </a:p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Ty se ptáš,               co dělat máš pro svého Spasitele: Zpívej o něm,      vyprávěj, ať            se ti kdo se chce směje.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6155" y="1630541"/>
            <a:ext cx="10615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aby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5940152" y="2191252"/>
            <a:ext cx="9749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ale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812360" y="2899138"/>
            <a:ext cx="3080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25312" y="4233282"/>
            <a:ext cx="20617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protože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65297" y="5485470"/>
            <a:ext cx="7489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že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091950" y="5485470"/>
            <a:ext cx="16321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2F5897">
                    <a:lumMod val="75000"/>
                  </a:srgbClr>
                </a:solidFill>
                <a:latin typeface="Century Gothic"/>
              </a:rPr>
              <a:t>nebo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689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Vyber správný slovní druh pro označení všech vetřelců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000" b="1" dirty="0" smtClean="0"/>
              <a:t>A) předložky</a:t>
            </a:r>
          </a:p>
          <a:p>
            <a:r>
              <a:rPr lang="cs-CZ" sz="4000" b="1" dirty="0" smtClean="0"/>
              <a:t>B) částice</a:t>
            </a:r>
          </a:p>
          <a:p>
            <a:r>
              <a:rPr lang="cs-CZ" sz="4000" b="1" dirty="0" smtClean="0"/>
              <a:t>C)spojky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r>
              <a:rPr lang="cs-CZ" sz="4000" b="1" i="1" u="sng" dirty="0" smtClean="0"/>
              <a:t>Charakterizuj tento slovní druh:</a:t>
            </a:r>
          </a:p>
          <a:p>
            <a:pPr marL="0" indent="0">
              <a:buNone/>
            </a:pPr>
            <a:r>
              <a:rPr lang="cs-CZ" sz="4400" b="1" dirty="0" smtClean="0"/>
              <a:t>Spojky </a:t>
            </a:r>
            <a:r>
              <a:rPr lang="cs-CZ" sz="4400" b="1" dirty="0"/>
              <a:t>spojují slova nebo </a:t>
            </a:r>
            <a:r>
              <a:rPr lang="cs-CZ" sz="4400" b="1" dirty="0" smtClean="0"/>
              <a:t>věty.</a:t>
            </a:r>
            <a:endParaRPr lang="cs-CZ" sz="4400" b="1" dirty="0"/>
          </a:p>
        </p:txBody>
      </p:sp>
      <p:pic>
        <p:nvPicPr>
          <p:cNvPr id="1026" name="Picture 2" descr="C:\Users\Ema\AppData\Local\Microsoft\Windows\Temporary Internet Files\Content.IE5\A78I5KDE\MC900349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00596"/>
            <a:ext cx="2621802" cy="26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532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344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214</TotalTime>
  <Words>308</Words>
  <Application>Microsoft Office PowerPoint</Application>
  <PresentationFormat>Předvádění na obrazovce (4:3)</PresentationFormat>
  <Paragraphs>68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1_Motiv systému Office</vt:lpstr>
      <vt:lpstr>Exekutivní</vt:lpstr>
      <vt:lpstr>Prezentace aplikace PowerPoint</vt:lpstr>
      <vt:lpstr>Přečti text písně Pro velkého, pro malého </vt:lpstr>
      <vt:lpstr>Doplň do textu chybějící slova</vt:lpstr>
      <vt:lpstr>Jakým slovním druhem označujeme všechna chybějící slova z předešlého cvičení? Vyber.</vt:lpstr>
      <vt:lpstr> Najdi v textu vetřelce Pro velkého, pro malého</vt:lpstr>
      <vt:lpstr>Vyber správný slovní druh pro označení všech vetřelců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 velkého, pro malého</dc:title>
  <dc:creator>Ema</dc:creator>
  <cp:lastModifiedBy>Ema</cp:lastModifiedBy>
  <cp:revision>17</cp:revision>
  <dcterms:created xsi:type="dcterms:W3CDTF">2014-09-20T18:14:47Z</dcterms:created>
  <dcterms:modified xsi:type="dcterms:W3CDTF">2014-09-30T18:35:31Z</dcterms:modified>
</cp:coreProperties>
</file>