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82" r:id="rId5"/>
    <p:sldId id="284" r:id="rId6"/>
    <p:sldId id="274" r:id="rId7"/>
    <p:sldId id="285" r:id="rId8"/>
    <p:sldId id="283" r:id="rId9"/>
    <p:sldId id="275" r:id="rId10"/>
    <p:sldId id="26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Číslicová technika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III/2-11-11_Sekvenční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logické obvody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Janyška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 Digitální technika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10.06.2013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40956" y="317847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Sekvenční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logické 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obvody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34963" y="853261"/>
            <a:ext cx="7848872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Sekvenční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logický obvod se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skládá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ze dvou částí –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kombinační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a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paměťové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00909" y="4149080"/>
            <a:ext cx="784887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Obě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tyto části je možné realizovat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logickými hradly. 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Kombinační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část sekvenčního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obvodu je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standardní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kombinační logický obvod, který lze reprezentovat logickou funkcí,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paměťová část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tvořena kombinačním obvodem, ve kterém je zavedena zpětná vazba.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285" y="1772816"/>
            <a:ext cx="4286225" cy="1896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prava 4"/>
          <p:cNvSpPr/>
          <p:nvPr/>
        </p:nvSpPr>
        <p:spPr>
          <a:xfrm rot="18812914">
            <a:off x="1482064" y="3201544"/>
            <a:ext cx="324036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7878410">
            <a:off x="2399584" y="4315792"/>
            <a:ext cx="2032692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22265" y="620688"/>
            <a:ext cx="79668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Výstupy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kombinačních logických obvodů reagují okamžitě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jakoukoliv změnu na vstupech obvodu podle předepsaného logického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schématu.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 kombinačních logických obvodů tedy nedochází k žádnému paměťovému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efektu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5" name="Obdélník 4"/>
          <p:cNvSpPr/>
          <p:nvPr/>
        </p:nvSpPr>
        <p:spPr>
          <a:xfrm>
            <a:off x="622268" y="2492896"/>
            <a:ext cx="796683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Hodnoty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výstupních proměnných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sekvenčních logických obvodů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nezávisí pouze na hodnotách vstupních proměnných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ale i na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vnitřním stavu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sekvenčního obvodu. 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622263" y="3933056"/>
            <a:ext cx="79668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Sekvenční obvod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tedy standardní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kombinační logický obvod,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kterém je zavedena zpětná vazba. Kombinační obvody se zpětnou vazbou nazýváme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(bistabilní) klopné obvody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86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48680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Díky </a:t>
            </a:r>
            <a:r>
              <a:rPr lang="cs-CZ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zpětné </a:t>
            </a:r>
            <a:r>
              <a:rPr lang="cs-CZ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vazbě,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která přivádí signál z výstupu obvodu zpět na jeho vstup, jsou klopné obvody </a:t>
            </a:r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schopny zapamatovat si vstupní informaci.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53896" y="3933056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Sekvenční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logické obvody dělíme na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asynchronní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synchronní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80409"/>
            <a:ext cx="3888432" cy="180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lů 2"/>
          <p:cNvSpPr/>
          <p:nvPr/>
        </p:nvSpPr>
        <p:spPr>
          <a:xfrm rot="18135088">
            <a:off x="3665034" y="19133"/>
            <a:ext cx="216024" cy="4206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553896" y="4725144"/>
            <a:ext cx="8050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Asynchronní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sekvenční obvod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reaguje hned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na změnu vstupních signálů.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Změna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vstupní proměnné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tedy způsobí okamžitou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změnu stavu sekvenčního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obvodu na výstupu.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014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89612" y="620688"/>
            <a:ext cx="811483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Synchronní sekvenční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obvody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89612" y="1340768"/>
            <a:ext cx="81148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Synchronní sekvenční obvody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mají na vstupu navíc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řídící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synchronizační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signál (tzv.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hodinový signál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angl.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clock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92895"/>
            <a:ext cx="7992888" cy="2446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Šipka dolů 6"/>
          <p:cNvSpPr/>
          <p:nvPr/>
        </p:nvSpPr>
        <p:spPr>
          <a:xfrm rot="3030171">
            <a:off x="3731070" y="1639818"/>
            <a:ext cx="238092" cy="2971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611560" y="4939597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Stav synchronního sekvenčního obvodu se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nemění okamžitě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se změnou vstupní proměnné, ale až při definované změně hodinového signálu.</a:t>
            </a:r>
          </a:p>
        </p:txBody>
      </p:sp>
    </p:spTree>
    <p:extLst>
      <p:ext uri="{BB962C8B-B14F-4D97-AF65-F5344CB8AC3E}">
        <p14:creationId xmlns:p14="http://schemas.microsoft.com/office/powerpoint/2010/main" val="35815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536191" y="476672"/>
            <a:ext cx="814026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Hodinový signál má charakter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úrovňový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nebo řízený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hranou (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hranový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6191" y="5157192"/>
            <a:ext cx="8140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 prvním případě může synchronní sekvenční obvod měnit svůj stav po celou dobu, kdy je hodinový signál v definované úrovni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doby trvání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pulzu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popis impulz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358" y="1495542"/>
            <a:ext cx="5115930" cy="3325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Šipka dolů 8"/>
          <p:cNvSpPr/>
          <p:nvPr/>
        </p:nvSpPr>
        <p:spPr>
          <a:xfrm rot="18721338">
            <a:off x="2159445" y="764561"/>
            <a:ext cx="216024" cy="310019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5004048" y="892170"/>
            <a:ext cx="216024" cy="15121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 rot="13897958">
            <a:off x="3063021" y="3631410"/>
            <a:ext cx="216024" cy="30515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290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36188" y="332656"/>
            <a:ext cx="81402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druhém případě se může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výstup obvodu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měnit pouze s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náběžnou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sestupnou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hranou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hodinového signálu (tj. v okamžiku, kdy se mění úroveň hodinového signálu z L do H nebo z H do L).</a:t>
            </a:r>
          </a:p>
        </p:txBody>
      </p:sp>
      <p:pic>
        <p:nvPicPr>
          <p:cNvPr id="9" name="Picture 2" descr="popis impulz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358" y="2204864"/>
            <a:ext cx="5115930" cy="3325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Šipka dolů 2"/>
          <p:cNvSpPr/>
          <p:nvPr/>
        </p:nvSpPr>
        <p:spPr>
          <a:xfrm rot="18920925">
            <a:off x="2278234" y="703163"/>
            <a:ext cx="216024" cy="339729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18780406">
            <a:off x="4366005" y="640688"/>
            <a:ext cx="216024" cy="34693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3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548680"/>
            <a:ext cx="7992888" cy="156966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Naprostá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většina z používaných sekvenčních obvodů (včetně procesorů, mikroprocesorů, </a:t>
            </a:r>
            <a:r>
              <a:rPr lang="cs-CZ" sz="2400" dirty="0" err="1">
                <a:solidFill>
                  <a:schemeClr val="bg1"/>
                </a:solidFill>
                <a:latin typeface="Times New Roman"/>
                <a:ea typeface="Times New Roman"/>
              </a:rPr>
              <a:t>mikrokontrolérů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atd.) jsou sekvenční obvody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synchronní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, které jsou řízeny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hranou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 hodinového signálu. 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11560" y="2967335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Výhodou synchronních sekvenčních obvodů je zejména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odolnost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proti náhodným rušivým impulzům. Rovněž návrh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synchronní řízení je jednoznačné a jednodušší, protože blok log. obvodů pracuje v synchronním režimu tedy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současně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68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výuce systémů pro číslicovou techniku. Žáci na základě studia vytváří číslicové el. obvody zaměřené 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zabezpečovací systémy.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2775</TotalTime>
  <Words>473</Words>
  <Application>Microsoft Office PowerPoint</Application>
  <PresentationFormat>Předvádění na obrazovce (4:3)</PresentationFormat>
  <Paragraphs>33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186</cp:revision>
  <dcterms:created xsi:type="dcterms:W3CDTF">2013-03-27T08:46:28Z</dcterms:created>
  <dcterms:modified xsi:type="dcterms:W3CDTF">2013-06-24T08:22:56Z</dcterms:modified>
</cp:coreProperties>
</file>