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83" r:id="rId9"/>
    <p:sldId id="275" r:id="rId10"/>
    <p:sldId id="286" r:id="rId11"/>
    <p:sldId id="28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III/2-11-13_R-S Klopný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řízený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hranou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0956" y="317847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„R-S“ obvod typu řízený hranou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91310" y="908720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Druhý způsob řízení synchronního obvodu je synchronní 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klopný obvod řízený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hranou,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který je sestaven ze dvou klopných obvodů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řízených úrovní a jednoho invertoru.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40887" y="2492896"/>
            <a:ext cx="806489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Hranové klopné obvody jsou synchronizovány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sestupnou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náběžnou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hranou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hodinového signálu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Cl.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popis impulz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129" y="3457119"/>
            <a:ext cx="4166526" cy="270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Šipka dolů 4"/>
          <p:cNvSpPr/>
          <p:nvPr/>
        </p:nvSpPr>
        <p:spPr>
          <a:xfrm rot="2538201">
            <a:off x="6407279" y="2701352"/>
            <a:ext cx="216024" cy="22161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18186086">
            <a:off x="2573800" y="2818053"/>
            <a:ext cx="241624" cy="25202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2265" y="476672"/>
            <a:ext cx="796683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o velice krátký okamžik při přechodu hodinového signálu z úrovně L do 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náběžná hrana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 nebo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 H do 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sestupná hrana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2264" y="2669126"/>
            <a:ext cx="79668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Náběžnou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(resp. sestupnou) hranou hodinového signálu se změní stavy všech klopných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obvodů na vstupu</a:t>
            </a:r>
          </a:p>
        </p:txBody>
      </p:sp>
      <p:sp>
        <p:nvSpPr>
          <p:cNvPr id="6" name="Obdélník 5"/>
          <p:cNvSpPr/>
          <p:nvPr/>
        </p:nvSpPr>
        <p:spPr>
          <a:xfrm>
            <a:off x="608283" y="1584667"/>
            <a:ext cx="7966832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Synchronní obvody fungují následujícím způsobem: </a:t>
            </a:r>
          </a:p>
        </p:txBody>
      </p:sp>
      <p:sp>
        <p:nvSpPr>
          <p:cNvPr id="7" name="Šipka dolů 6"/>
          <p:cNvSpPr/>
          <p:nvPr/>
        </p:nvSpPr>
        <p:spPr>
          <a:xfrm>
            <a:off x="4408818" y="2130553"/>
            <a:ext cx="393721" cy="58707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8281" y="4113897"/>
            <a:ext cx="79668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robíhají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přechodové děje v kombinačních obvodech a to až do příchodu další náběžné (resp. sestupné) hrany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2265" y="5589240"/>
            <a:ext cx="7980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Přepíše se stav logických úrovní na výstupní porty</a:t>
            </a:r>
          </a:p>
        </p:txBody>
      </p:sp>
      <p:sp>
        <p:nvSpPr>
          <p:cNvPr id="11" name="Šipka dolů 10"/>
          <p:cNvSpPr/>
          <p:nvPr/>
        </p:nvSpPr>
        <p:spPr>
          <a:xfrm>
            <a:off x="4385522" y="3522174"/>
            <a:ext cx="412349" cy="57694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4389655" y="5000108"/>
            <a:ext cx="432048" cy="5723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551" y="3630640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Bude-li na vstupu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log. jedna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pak bude C1=H a C2=L. První klopný obvod se tedy bude překlápět podle měnících se signálů na vstupech R a S, ale druhý klopný obvod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bude zablokován.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přechodu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log.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ula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vstupu (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tedy při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sestupné hraně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 se zablokuje první klopný obvod a zároveň odblokuje druhý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3" y="404664"/>
            <a:ext cx="6768753" cy="313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7564" y="426943"/>
            <a:ext cx="799288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popisu funkce je tedy patrné, že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signál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vždy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uzamčen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“ v přední nebo zadní části obvodu a samotné výstupy Q a 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Q-non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nikdy přímo nereagují na změny vstupů.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1997839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Při přechodu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vstupu 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log. jedna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(náběžná hrana)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druhý klopný obvod uzavře a první otevře, což se na výstupech nijak neprojeví, ke změně dojde až s další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sestupnou hranou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99322" y="3429000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Obvody s podobnou strukturou označujeme jako obvody typu „master –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slave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“, první klopný obvod 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řídící a druhý řízený.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6191" y="476672"/>
            <a:ext cx="814026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Obecná značka klopného obvodu „R-S“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9271" y="1124744"/>
            <a:ext cx="1974103" cy="172819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36188" y="3016383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Funkci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lze též přehledně vyjádřit časovým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diagramem.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3117" y="4005064"/>
            <a:ext cx="3449083" cy="2574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6188" y="332656"/>
            <a:ext cx="814026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pt-BR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Klopný </a:t>
            </a:r>
            <a:r>
              <a:rPr lang="pt-BR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obvod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„</a:t>
            </a:r>
            <a:r>
              <a:rPr lang="pt-BR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R-S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r>
              <a:rPr lang="pt-BR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synchronní</a:t>
            </a:r>
            <a:endParaRPr lang="pt-BR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191" y="1052736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R-S NON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nejjednodušší asynchronní sekvenční obvody.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 asynchronních sekvenčních obvodů má změna vstupní proměnné za následek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okamžitou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změnu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stavu.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194" y="2253065"/>
            <a:ext cx="814026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Synchronní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sekvenční obvody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obsahují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navíc řídící synchronizační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vstup (tzv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hodinový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signál).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6194" y="3140968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Synchronní sekvenční obvody jsou řízeny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signálovou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hranou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 descr="popis impulz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778" y="3971965"/>
            <a:ext cx="4166526" cy="270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Šipka dolů 10"/>
          <p:cNvSpPr/>
          <p:nvPr/>
        </p:nvSpPr>
        <p:spPr>
          <a:xfrm rot="2215937">
            <a:off x="6300780" y="3342190"/>
            <a:ext cx="216024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 rot="18095174">
            <a:off x="3007077" y="3261692"/>
            <a:ext cx="216024" cy="28426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Synchronní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sekvenční obvody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řízené úrovní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mohou měnit svůj stav pouze v době, kdy je signál uvolnění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E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v definované úrovni.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86916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kopný obvod řízený úrovní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vznikne úpravou 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realizovaného hradly NOR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tak, že ke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každému z jeho vstupů 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připojíme blokovací hradlo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6739" y="1844044"/>
            <a:ext cx="5903310" cy="2953108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 rot="7386357">
            <a:off x="4316122" y="4411987"/>
            <a:ext cx="216024" cy="15692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Synchronní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sekvenční obvody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řízené úrovní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mohou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být realizovány hradly NAND.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4869160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kopný obvod řízený úrovní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vznikne úpravou „R-S“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klopného obvodu realizovaného hradly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NAND tak, že ke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každému z jeho vstupů 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připojíme blokovací hradlo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6739" y="1905203"/>
            <a:ext cx="5903310" cy="2830789"/>
          </a:xfrm>
          <a:prstGeom prst="rect">
            <a:avLst/>
          </a:prstGeom>
        </p:spPr>
      </p:pic>
      <p:sp>
        <p:nvSpPr>
          <p:cNvPr id="5" name="Šipka dolů 4"/>
          <p:cNvSpPr/>
          <p:nvPr/>
        </p:nvSpPr>
        <p:spPr>
          <a:xfrm rot="7386357">
            <a:off x="4316122" y="4411987"/>
            <a:ext cx="216024" cy="15692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3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U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obou klopných obvodů řízených úrovní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se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uplatní vstupy pro nastavení a nulování klopného obvodu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pouze v případě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, že je signál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Cl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v úrovni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H. Jinak jsou vstupy blokovány a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nemění úrovně na výstupech.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557" y="2708920"/>
            <a:ext cx="3816424" cy="2672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341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3120</TotalTime>
  <Words>547</Words>
  <Application>Microsoft Office PowerPoint</Application>
  <PresentationFormat>Předvádění na obrazovce (4:3)</PresentationFormat>
  <Paragraphs>39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211</cp:revision>
  <dcterms:created xsi:type="dcterms:W3CDTF">2013-03-27T08:46:28Z</dcterms:created>
  <dcterms:modified xsi:type="dcterms:W3CDTF">2013-06-24T08:25:40Z</dcterms:modified>
</cp:coreProperties>
</file>