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82" r:id="rId5"/>
    <p:sldId id="284" r:id="rId6"/>
    <p:sldId id="274" r:id="rId7"/>
    <p:sldId id="285" r:id="rId8"/>
    <p:sldId id="286" r:id="rId9"/>
    <p:sldId id="283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254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III/2-11-16_Klopný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obvod typu „D“ řízený hranou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Janyška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5" y="317847"/>
            <a:ext cx="812228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Klopný obvod „D“ řízený </a:t>
            </a:r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sestupnou nebo náběžnou  hranou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7395" y="980728"/>
            <a:ext cx="8116291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V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 mnohých případech je žádoucí, aby k přenosu dat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nedocházelo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po celou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dobu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úrovně H na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vstupu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,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ale pouze při náběžné nebo sestupné hraně tohoto signálu.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5" y="2313859"/>
            <a:ext cx="82559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Využívá se několika řešení: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1039" y="4077072"/>
            <a:ext cx="810057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apojením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obvodu odvozeného  z klopného obvodu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řízeného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hranou</a:t>
            </a:r>
          </a:p>
        </p:txBody>
      </p:sp>
      <p:sp>
        <p:nvSpPr>
          <p:cNvPr id="12" name="Šipka dolů 11"/>
          <p:cNvSpPr/>
          <p:nvPr/>
        </p:nvSpPr>
        <p:spPr>
          <a:xfrm>
            <a:off x="4397708" y="2413815"/>
            <a:ext cx="360040" cy="3546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7395" y="3105835"/>
            <a:ext cx="811629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Zapojením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dvou klopných obvodů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řízených úrovní</a:t>
            </a:r>
          </a:p>
        </p:txBody>
      </p:sp>
      <p:sp>
        <p:nvSpPr>
          <p:cNvPr id="14" name="Šipka dolů 13"/>
          <p:cNvSpPr/>
          <p:nvPr/>
        </p:nvSpPr>
        <p:spPr>
          <a:xfrm>
            <a:off x="4397708" y="3645024"/>
            <a:ext cx="360040" cy="3546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>
            <a:off x="4401308" y="4734916"/>
            <a:ext cx="360040" cy="3546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69229" y="5332374"/>
            <a:ext cx="802419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Sestavením obvodu typu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master -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slave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řízeného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náběžnou hranou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sestaveného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ze čtyř hradel NAND</a:t>
            </a: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9552" y="620688"/>
            <a:ext cx="8136903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Klopný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obvod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řízený sestupnou hranou sestavený ze dvou klopných obvodů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řízených úrovní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1628800"/>
            <a:ext cx="813690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Klopný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 „D“ řízený hranou je synchronní sekvenční obvod, který je vybaven datovým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vstupem 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výstupem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Q,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vstupem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hodinového signálu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Cl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 případně ještě vstupy pro asynchronní nulování a nastavení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8583" y="3429000"/>
            <a:ext cx="4538839" cy="2568688"/>
          </a:xfrm>
          <a:prstGeom prst="rect">
            <a:avLst/>
          </a:prstGeom>
        </p:spPr>
      </p:pic>
      <p:sp>
        <p:nvSpPr>
          <p:cNvPr id="5" name="Šipka dolů 4"/>
          <p:cNvSpPr/>
          <p:nvPr/>
        </p:nvSpPr>
        <p:spPr>
          <a:xfrm rot="2572262">
            <a:off x="4746501" y="2269057"/>
            <a:ext cx="216024" cy="165618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2732310">
            <a:off x="6769408" y="2205609"/>
            <a:ext cx="216024" cy="19243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2915816" y="2780928"/>
            <a:ext cx="216024" cy="18722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5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23855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Řídicí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signál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(hodinový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signál) je v zapojení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obrázku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přiveden ke vstupu E1 prvního klopného obvodu a jeho negovaná úroveň ke vstupu E2 druhého klopného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obvodu.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492896"/>
            <a:ext cx="4680520" cy="2341411"/>
          </a:xfrm>
          <a:prstGeom prst="rect">
            <a:avLst/>
          </a:prstGeom>
        </p:spPr>
      </p:pic>
      <p:sp>
        <p:nvSpPr>
          <p:cNvPr id="4" name="Šipka dolů 3"/>
          <p:cNvSpPr/>
          <p:nvPr/>
        </p:nvSpPr>
        <p:spPr>
          <a:xfrm rot="20779110">
            <a:off x="1998488" y="1016857"/>
            <a:ext cx="216024" cy="268189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5013176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Ze zapojení je patrné, že vstupní signál D nemůže být nikdy přenášen přímo 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výstup Q,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protože se vždy jeden z klopných obvodů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nachází v paměťovém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režimu.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801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89612" y="404664"/>
            <a:ext cx="81148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Je-li Cl=L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první klopný obvod si pamatuje úroveň, která byla na jeho vstupu před příchodem sestupné hrany hodinového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signálu.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Rectangle 2"/>
          <p:cNvSpPr>
            <a:spLocks noChangeArrowheads="1"/>
          </p:cNvSpPr>
          <p:nvPr/>
        </p:nvSpPr>
        <p:spPr bwMode="auto">
          <a:xfrm>
            <a:off x="3771900" y="1281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4761" tIns="6348" rIns="4761" bIns="6348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8103" y="2492896"/>
            <a:ext cx="80923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 náběžnou hranou signálu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Cl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nedojde na výstupech k žádné změně. Druhý klopný obvod totiž přejde do paměťového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režimu.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9612" y="1509713"/>
            <a:ext cx="819307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Druhý klopný obvod je nyní průchozí a přenáší tuto úroveň na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výstup Q.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4337" y="3933056"/>
            <a:ext cx="8086345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 zapojení je zřejmé, že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velmi krátký přechod signálu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Cl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 úrovně H do L je jediným okamžikem, kdy se přenáší data ze vstupu D na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výstup Q. 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155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6188" y="404664"/>
            <a:ext cx="81402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Jednoduchá úprava změní původní obvod „D“ na obvod řízený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náběžnou hranou.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Lze přepojit invertor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 přivádět tak negovaný signál C ke vstupu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E1.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165" y="1604993"/>
            <a:ext cx="8076177" cy="3192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905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6188" y="404664"/>
            <a:ext cx="814026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Funkci klopného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řízeného náběžnou hranou lze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popsat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časovým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diagramem. Z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obrázku je patrné, že výstup Q víceméně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kopíruje stav vstupu 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k jeho změně však dojde vždy až s náběžnou hranou hodinového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signálu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Cl.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780928"/>
            <a:ext cx="3840863" cy="2790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3059832" y="1620139"/>
            <a:ext cx="216024" cy="202488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 rot="3321014">
            <a:off x="4225080" y="1514462"/>
            <a:ext cx="216024" cy="189584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20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6188" y="404664"/>
            <a:ext cx="8140265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Klopný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obvod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typu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master – </a:t>
            </a:r>
            <a:r>
              <a:rPr lang="cs-CZ" sz="24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slave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řízený náběžnou hranou sestavený ze čtyř hradel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NAND.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50811" y="1376932"/>
            <a:ext cx="81402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Další varianta je schéma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klopného obvodu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řízeného náběžnou hranou sestaveného ze čtyř hradel NAND. Toto zapojení sestává ze dvou klopných obvodů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„D“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řízených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úrovní.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001" y="2590113"/>
            <a:ext cx="8078718" cy="2375893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20001" y="5029725"/>
            <a:ext cx="81402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signálu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Cl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zařazen další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invertor,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který změní polaritu překlápění.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ů 8"/>
          <p:cNvSpPr/>
          <p:nvPr/>
        </p:nvSpPr>
        <p:spPr>
          <a:xfrm rot="5832401">
            <a:off x="3328651" y="3400466"/>
            <a:ext cx="216024" cy="31310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33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3487</TotalTime>
  <Words>421</Words>
  <Application>Microsoft Office PowerPoint</Application>
  <PresentationFormat>Předvádění na obrazovce (4:3)</PresentationFormat>
  <Paragraphs>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242</cp:revision>
  <dcterms:created xsi:type="dcterms:W3CDTF">2013-03-27T08:46:28Z</dcterms:created>
  <dcterms:modified xsi:type="dcterms:W3CDTF">2013-06-24T08:28:25Z</dcterms:modified>
</cp:coreProperties>
</file>